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10"/>
  </p:notesMasterIdLst>
  <p:sldIdLst>
    <p:sldId id="2145708590" r:id="rId4"/>
    <p:sldId id="2145709006" r:id="rId5"/>
    <p:sldId id="2145709007" r:id="rId6"/>
    <p:sldId id="2145709483" r:id="rId7"/>
    <p:sldId id="2145709482" r:id="rId8"/>
    <p:sldId id="214570878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A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53EE85-9D7F-4031-8334-658F892B8962}" v="8" dt="2025-12-11T16:45:40.0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600" autoAdjust="0"/>
    <p:restoredTop sz="94660"/>
  </p:normalViewPr>
  <p:slideViewPr>
    <p:cSldViewPr snapToGrid="0">
      <p:cViewPr>
        <p:scale>
          <a:sx n="150" d="100"/>
          <a:sy n="150" d="100"/>
        </p:scale>
        <p:origin x="3732"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C3108D-FAC4-46ED-877A-4EC6C95FE4E4}"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500E17-266B-4376-978B-E0C2F33F0B62}" type="slidenum">
              <a:rPr lang="en-US" smtClean="0"/>
              <a:t>‹#›</a:t>
            </a:fld>
            <a:endParaRPr lang="en-US"/>
          </a:p>
        </p:txBody>
      </p:sp>
    </p:spTree>
    <p:extLst>
      <p:ext uri="{BB962C8B-B14F-4D97-AF65-F5344CB8AC3E}">
        <p14:creationId xmlns:p14="http://schemas.microsoft.com/office/powerpoint/2010/main" val="3052864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a:extLst>
              <a:ext uri="{FF2B5EF4-FFF2-40B4-BE49-F238E27FC236}">
                <a16:creationId xmlns:a16="http://schemas.microsoft.com/office/drawing/2014/main" id="{F9CAB5BE-8988-42D5-A4CC-E1FF7D3837F6}"/>
              </a:ext>
            </a:extLst>
          </p:cNvPr>
          <p:cNvSpPr>
            <a:spLocks noGrp="1" noChangeArrowheads="1"/>
          </p:cNvSpPr>
          <p:nvPr>
            <p:ph type="dt" sz="quarter" idx="1"/>
          </p:nvPr>
        </p:nvSpPr>
        <p:spPr>
          <a:noFill/>
        </p:spPr>
        <p:txBody>
          <a:bodyPr/>
          <a:lstStyle>
            <a:lvl1pPr defTabSz="901700">
              <a:spcBef>
                <a:spcPct val="30000"/>
              </a:spcBef>
              <a:defRPr sz="1200">
                <a:solidFill>
                  <a:schemeClr val="tx1"/>
                </a:solidFill>
                <a:latin typeface="Arial" panose="020B0604020202020204" pitchFamily="34" charset="0"/>
                <a:cs typeface="Arial" panose="020B0604020202020204" pitchFamily="34" charset="0"/>
              </a:defRPr>
            </a:lvl1pPr>
            <a:lvl2pPr marL="741363" indent="-284163" defTabSz="901700">
              <a:spcBef>
                <a:spcPct val="30000"/>
              </a:spcBef>
              <a:defRPr sz="1200">
                <a:solidFill>
                  <a:schemeClr val="tx1"/>
                </a:solidFill>
                <a:latin typeface="Arial" panose="020B0604020202020204" pitchFamily="34" charset="0"/>
                <a:cs typeface="Arial" panose="020B0604020202020204" pitchFamily="34" charset="0"/>
              </a:defRPr>
            </a:lvl2pPr>
            <a:lvl3pPr marL="1141413" indent="-227013" defTabSz="901700">
              <a:spcBef>
                <a:spcPct val="30000"/>
              </a:spcBef>
              <a:defRPr sz="1200">
                <a:solidFill>
                  <a:schemeClr val="tx1"/>
                </a:solidFill>
                <a:latin typeface="Arial" panose="020B0604020202020204" pitchFamily="34" charset="0"/>
                <a:cs typeface="Arial" panose="020B0604020202020204" pitchFamily="34" charset="0"/>
              </a:defRPr>
            </a:lvl3pPr>
            <a:lvl4pPr marL="1598613" indent="-227013" defTabSz="901700">
              <a:spcBef>
                <a:spcPct val="30000"/>
              </a:spcBef>
              <a:defRPr sz="1200">
                <a:solidFill>
                  <a:schemeClr val="tx1"/>
                </a:solidFill>
                <a:latin typeface="Arial" panose="020B0604020202020204" pitchFamily="34" charset="0"/>
                <a:cs typeface="Arial" panose="020B0604020202020204" pitchFamily="34" charset="0"/>
              </a:defRPr>
            </a:lvl4pPr>
            <a:lvl5pPr marL="2055813" indent="-227013" defTabSz="901700">
              <a:spcBef>
                <a:spcPct val="30000"/>
              </a:spcBef>
              <a:defRPr sz="1200">
                <a:solidFill>
                  <a:schemeClr val="tx1"/>
                </a:solidFill>
                <a:latin typeface="Arial" panose="020B0604020202020204" pitchFamily="34" charset="0"/>
                <a:cs typeface="Arial" panose="020B0604020202020204" pitchFamily="34" charset="0"/>
              </a:defRPr>
            </a:lvl5pPr>
            <a:lvl6pPr marL="2513013" indent="-227013" defTabSz="9017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0213" indent="-227013" defTabSz="9017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7413" indent="-227013" defTabSz="9017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4613" indent="-227013" defTabSz="9017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01700" rtl="0" eaLnBrk="1" fontAlgn="base" latinLnBrk="0" hangingPunct="1">
              <a:lnSpc>
                <a:spcPct val="100000"/>
              </a:lnSpc>
              <a:spcBef>
                <a:spcPct val="0"/>
              </a:spcBef>
              <a:spcAft>
                <a:spcPct val="0"/>
              </a:spcAft>
              <a:buClrTx/>
              <a:buSzTx/>
              <a:buFontTx/>
              <a:buNone/>
              <a:tabLst/>
              <a:defRPr/>
            </a:pPr>
            <a:fld id="{727C80AE-6BBA-4206-A1E9-9995FBB9967B}" type="datetime1">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1700" rtl="0" eaLnBrk="1" fontAlgn="base" latinLnBrk="0" hangingPunct="1">
                <a:lnSpc>
                  <a:spcPct val="100000"/>
                </a:lnSpc>
                <a:spcBef>
                  <a:spcPct val="0"/>
                </a:spcBef>
                <a:spcAft>
                  <a:spcPct val="0"/>
                </a:spcAft>
                <a:buClrTx/>
                <a:buSzTx/>
                <a:buFontTx/>
                <a:buNone/>
                <a:tabLst/>
                <a:defRPr/>
              </a:pPr>
              <a:t>09/09/2026</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508" name="Rectangle 7">
            <a:extLst>
              <a:ext uri="{FF2B5EF4-FFF2-40B4-BE49-F238E27FC236}">
                <a16:creationId xmlns:a16="http://schemas.microsoft.com/office/drawing/2014/main" id="{CF905F79-E35C-46C5-9822-D23DA74F9126}"/>
              </a:ext>
            </a:extLst>
          </p:cNvPr>
          <p:cNvSpPr>
            <a:spLocks noGrp="1" noChangeArrowheads="1"/>
          </p:cNvSpPr>
          <p:nvPr>
            <p:ph type="sldNum" sz="quarter" idx="5"/>
          </p:nvPr>
        </p:nvSpPr>
        <p:spPr>
          <a:noFill/>
        </p:spPr>
        <p:txBody>
          <a:bodyPr/>
          <a:lstStyle>
            <a:lvl1pPr defTabSz="901700">
              <a:spcBef>
                <a:spcPct val="30000"/>
              </a:spcBef>
              <a:defRPr sz="1200">
                <a:solidFill>
                  <a:schemeClr val="tx1"/>
                </a:solidFill>
                <a:latin typeface="Arial" panose="020B0604020202020204" pitchFamily="34" charset="0"/>
                <a:cs typeface="Arial" panose="020B0604020202020204" pitchFamily="34" charset="0"/>
              </a:defRPr>
            </a:lvl1pPr>
            <a:lvl2pPr marL="741363" indent="-284163" defTabSz="901700">
              <a:spcBef>
                <a:spcPct val="30000"/>
              </a:spcBef>
              <a:defRPr sz="1200">
                <a:solidFill>
                  <a:schemeClr val="tx1"/>
                </a:solidFill>
                <a:latin typeface="Arial" panose="020B0604020202020204" pitchFamily="34" charset="0"/>
                <a:cs typeface="Arial" panose="020B0604020202020204" pitchFamily="34" charset="0"/>
              </a:defRPr>
            </a:lvl2pPr>
            <a:lvl3pPr marL="1141413" indent="-227013" defTabSz="901700">
              <a:spcBef>
                <a:spcPct val="30000"/>
              </a:spcBef>
              <a:defRPr sz="1200">
                <a:solidFill>
                  <a:schemeClr val="tx1"/>
                </a:solidFill>
                <a:latin typeface="Arial" panose="020B0604020202020204" pitchFamily="34" charset="0"/>
                <a:cs typeface="Arial" panose="020B0604020202020204" pitchFamily="34" charset="0"/>
              </a:defRPr>
            </a:lvl3pPr>
            <a:lvl4pPr marL="1598613" indent="-227013" defTabSz="901700">
              <a:spcBef>
                <a:spcPct val="30000"/>
              </a:spcBef>
              <a:defRPr sz="1200">
                <a:solidFill>
                  <a:schemeClr val="tx1"/>
                </a:solidFill>
                <a:latin typeface="Arial" panose="020B0604020202020204" pitchFamily="34" charset="0"/>
                <a:cs typeface="Arial" panose="020B0604020202020204" pitchFamily="34" charset="0"/>
              </a:defRPr>
            </a:lvl4pPr>
            <a:lvl5pPr marL="2055813" indent="-227013" defTabSz="901700">
              <a:spcBef>
                <a:spcPct val="30000"/>
              </a:spcBef>
              <a:defRPr sz="1200">
                <a:solidFill>
                  <a:schemeClr val="tx1"/>
                </a:solidFill>
                <a:latin typeface="Arial" panose="020B0604020202020204" pitchFamily="34" charset="0"/>
                <a:cs typeface="Arial" panose="020B0604020202020204" pitchFamily="34" charset="0"/>
              </a:defRPr>
            </a:lvl5pPr>
            <a:lvl6pPr marL="2513013" indent="-227013" defTabSz="9017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0213" indent="-227013" defTabSz="9017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7413" indent="-227013" defTabSz="9017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4613" indent="-227013" defTabSz="9017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01700" rtl="0" eaLnBrk="1" fontAlgn="base" latinLnBrk="0" hangingPunct="1">
              <a:lnSpc>
                <a:spcPct val="100000"/>
              </a:lnSpc>
              <a:spcBef>
                <a:spcPct val="0"/>
              </a:spcBef>
              <a:spcAft>
                <a:spcPct val="0"/>
              </a:spcAft>
              <a:buClrTx/>
              <a:buSzTx/>
              <a:buFontTx/>
              <a:buNone/>
              <a:tabLst/>
              <a:defRPr/>
            </a:pPr>
            <a:fld id="{6C88F43D-7760-4435-82B9-1A19FD343D16}"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01700" rtl="0" eaLnBrk="1" fontAlgn="base" latinLnBrk="0" hangingPunct="1">
                <a:lnSpc>
                  <a:spcPct val="100000"/>
                </a:lnSpc>
                <a:spcBef>
                  <a:spcPct val="0"/>
                </a:spcBef>
                <a:spcAft>
                  <a:spcPct val="0"/>
                </a:spcAft>
                <a:buClrTx/>
                <a:buSzTx/>
                <a:buFontTx/>
                <a:buNone/>
                <a:tabLst/>
                <a:defRPr/>
              </a:pPr>
              <a:t>1</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509" name="Rectangle 2">
            <a:extLst>
              <a:ext uri="{FF2B5EF4-FFF2-40B4-BE49-F238E27FC236}">
                <a16:creationId xmlns:a16="http://schemas.microsoft.com/office/drawing/2014/main" id="{08D451EC-7626-4FD9-99FB-2926072DD05B}"/>
              </a:ext>
            </a:extLst>
          </p:cNvPr>
          <p:cNvSpPr>
            <a:spLocks noGrp="1" noRot="1" noChangeAspect="1" noChangeArrowheads="1" noTextEdit="1"/>
          </p:cNvSpPr>
          <p:nvPr>
            <p:ph type="sldImg"/>
          </p:nvPr>
        </p:nvSpPr>
        <p:spPr>
          <a:xfrm>
            <a:off x="422275" y="1243013"/>
            <a:ext cx="5964238" cy="3355975"/>
          </a:xfrm>
          <a:ln/>
        </p:spPr>
      </p:sp>
      <p:sp>
        <p:nvSpPr>
          <p:cNvPr id="21510" name="Rectangle 3">
            <a:extLst>
              <a:ext uri="{FF2B5EF4-FFF2-40B4-BE49-F238E27FC236}">
                <a16:creationId xmlns:a16="http://schemas.microsoft.com/office/drawing/2014/main" id="{6215AC18-E0C5-4E71-AC60-7FADC8AF4F90}"/>
              </a:ext>
            </a:extLst>
          </p:cNvPr>
          <p:cNvSpPr>
            <a:spLocks noGrp="1" noChangeArrowheads="1"/>
          </p:cNvSpPr>
          <p:nvPr>
            <p:ph type="body" idx="1"/>
          </p:nvPr>
        </p:nvSpPr>
        <p:spPr>
          <a:xfrm>
            <a:off x="679450" y="4721225"/>
            <a:ext cx="5449888" cy="4471988"/>
          </a:xfrm>
          <a:prstGeom prst="rect">
            <a:avLst/>
          </a:prstGeom>
          <a:noFill/>
        </p:spPr>
        <p:txBody>
          <a:bodyPr/>
          <a:lstStyle/>
          <a:p>
            <a:pPr eaLnBrk="1" hangingPunct="1"/>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0171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09638">
              <a:defRPr>
                <a:solidFill>
                  <a:schemeClr val="tx1"/>
                </a:solidFill>
                <a:latin typeface="Calibri" pitchFamily="34" charset="0"/>
              </a:defRPr>
            </a:lvl1pPr>
            <a:lvl2pPr marL="742950" indent="-285750" defTabSz="909638">
              <a:defRPr>
                <a:solidFill>
                  <a:schemeClr val="tx1"/>
                </a:solidFill>
                <a:latin typeface="Calibri" pitchFamily="34" charset="0"/>
              </a:defRPr>
            </a:lvl2pPr>
            <a:lvl3pPr marL="1143000" indent="-228600" defTabSz="909638">
              <a:defRPr>
                <a:solidFill>
                  <a:schemeClr val="tx1"/>
                </a:solidFill>
                <a:latin typeface="Calibri" pitchFamily="34" charset="0"/>
              </a:defRPr>
            </a:lvl3pPr>
            <a:lvl4pPr marL="1600200" indent="-228600" defTabSz="909638">
              <a:defRPr>
                <a:solidFill>
                  <a:schemeClr val="tx1"/>
                </a:solidFill>
                <a:latin typeface="Calibri" pitchFamily="34" charset="0"/>
              </a:defRPr>
            </a:lvl4pPr>
            <a:lvl5pPr marL="2057400" indent="-228600" defTabSz="909638">
              <a:defRPr>
                <a:solidFill>
                  <a:schemeClr val="tx1"/>
                </a:solidFill>
                <a:latin typeface="Calibri" pitchFamily="34" charset="0"/>
              </a:defRPr>
            </a:lvl5pPr>
            <a:lvl6pPr marL="2514600" indent="-228600" defTabSz="909638" fontAlgn="base">
              <a:spcBef>
                <a:spcPct val="0"/>
              </a:spcBef>
              <a:spcAft>
                <a:spcPct val="0"/>
              </a:spcAft>
              <a:defRPr>
                <a:solidFill>
                  <a:schemeClr val="tx1"/>
                </a:solidFill>
                <a:latin typeface="Calibri" pitchFamily="34" charset="0"/>
              </a:defRPr>
            </a:lvl6pPr>
            <a:lvl7pPr marL="2971800" indent="-228600" defTabSz="909638" fontAlgn="base">
              <a:spcBef>
                <a:spcPct val="0"/>
              </a:spcBef>
              <a:spcAft>
                <a:spcPct val="0"/>
              </a:spcAft>
              <a:defRPr>
                <a:solidFill>
                  <a:schemeClr val="tx1"/>
                </a:solidFill>
                <a:latin typeface="Calibri" pitchFamily="34" charset="0"/>
              </a:defRPr>
            </a:lvl7pPr>
            <a:lvl8pPr marL="3429000" indent="-228600" defTabSz="909638" fontAlgn="base">
              <a:spcBef>
                <a:spcPct val="0"/>
              </a:spcBef>
              <a:spcAft>
                <a:spcPct val="0"/>
              </a:spcAft>
              <a:defRPr>
                <a:solidFill>
                  <a:schemeClr val="tx1"/>
                </a:solidFill>
                <a:latin typeface="Calibri" pitchFamily="34" charset="0"/>
              </a:defRPr>
            </a:lvl8pPr>
            <a:lvl9pPr marL="3886200" indent="-228600" defTabSz="909638" fontAlgn="base">
              <a:spcBef>
                <a:spcPct val="0"/>
              </a:spcBef>
              <a:spcAft>
                <a:spcPct val="0"/>
              </a:spcAft>
              <a:defRPr>
                <a:solidFill>
                  <a:schemeClr val="tx1"/>
                </a:solidFill>
                <a:latin typeface="Calibri" pitchFamily="34" charset="0"/>
              </a:defRPr>
            </a:lvl9pPr>
          </a:lstStyle>
          <a:p>
            <a:pPr marL="0" marR="0" lvl="0" indent="0" algn="r" defTabSz="909638" rtl="0" eaLnBrk="1" fontAlgn="auto" latinLnBrk="0" hangingPunct="1">
              <a:lnSpc>
                <a:spcPct val="100000"/>
              </a:lnSpc>
              <a:spcBef>
                <a:spcPts val="0"/>
              </a:spcBef>
              <a:spcAft>
                <a:spcPts val="0"/>
              </a:spcAft>
              <a:buClrTx/>
              <a:buSzTx/>
              <a:buFontTx/>
              <a:buNone/>
              <a:tabLst/>
              <a:defRPr/>
            </a:pPr>
            <a:fld id="{7DB8D1C4-7408-4C05-A510-B4684F6DE5CD}" type="datetime1">
              <a:rPr kumimoji="0" lang="en-GB" altLang="en-US" sz="1200" b="0"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09638" rtl="0" eaLnBrk="1" fontAlgn="auto" latinLnBrk="0" hangingPunct="1">
                <a:lnSpc>
                  <a:spcPct val="100000"/>
                </a:lnSpc>
                <a:spcBef>
                  <a:spcPts val="0"/>
                </a:spcBef>
                <a:spcAft>
                  <a:spcPts val="0"/>
                </a:spcAft>
                <a:buClrTx/>
                <a:buSzTx/>
                <a:buFontTx/>
                <a:buNone/>
                <a:tabLst/>
                <a:defRPr/>
              </a:pPr>
              <a:t>09/09/2026</a:t>
            </a:fld>
            <a:endParaRPr kumimoji="0" lang="en-GB" altLang="en-US"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243715"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09638">
              <a:defRPr>
                <a:solidFill>
                  <a:schemeClr val="tx1"/>
                </a:solidFill>
                <a:latin typeface="Calibri" pitchFamily="34" charset="0"/>
              </a:defRPr>
            </a:lvl1pPr>
            <a:lvl2pPr marL="742950" indent="-285750" defTabSz="909638">
              <a:defRPr>
                <a:solidFill>
                  <a:schemeClr val="tx1"/>
                </a:solidFill>
                <a:latin typeface="Calibri" pitchFamily="34" charset="0"/>
              </a:defRPr>
            </a:lvl2pPr>
            <a:lvl3pPr marL="1143000" indent="-228600" defTabSz="909638">
              <a:defRPr>
                <a:solidFill>
                  <a:schemeClr val="tx1"/>
                </a:solidFill>
                <a:latin typeface="Calibri" pitchFamily="34" charset="0"/>
              </a:defRPr>
            </a:lvl3pPr>
            <a:lvl4pPr marL="1600200" indent="-228600" defTabSz="909638">
              <a:defRPr>
                <a:solidFill>
                  <a:schemeClr val="tx1"/>
                </a:solidFill>
                <a:latin typeface="Calibri" pitchFamily="34" charset="0"/>
              </a:defRPr>
            </a:lvl4pPr>
            <a:lvl5pPr marL="2057400" indent="-228600" defTabSz="909638">
              <a:defRPr>
                <a:solidFill>
                  <a:schemeClr val="tx1"/>
                </a:solidFill>
                <a:latin typeface="Calibri" pitchFamily="34" charset="0"/>
              </a:defRPr>
            </a:lvl5pPr>
            <a:lvl6pPr marL="2514600" indent="-228600" defTabSz="909638" fontAlgn="base">
              <a:spcBef>
                <a:spcPct val="0"/>
              </a:spcBef>
              <a:spcAft>
                <a:spcPct val="0"/>
              </a:spcAft>
              <a:defRPr>
                <a:solidFill>
                  <a:schemeClr val="tx1"/>
                </a:solidFill>
                <a:latin typeface="Calibri" pitchFamily="34" charset="0"/>
              </a:defRPr>
            </a:lvl6pPr>
            <a:lvl7pPr marL="2971800" indent="-228600" defTabSz="909638" fontAlgn="base">
              <a:spcBef>
                <a:spcPct val="0"/>
              </a:spcBef>
              <a:spcAft>
                <a:spcPct val="0"/>
              </a:spcAft>
              <a:defRPr>
                <a:solidFill>
                  <a:schemeClr val="tx1"/>
                </a:solidFill>
                <a:latin typeface="Calibri" pitchFamily="34" charset="0"/>
              </a:defRPr>
            </a:lvl7pPr>
            <a:lvl8pPr marL="3429000" indent="-228600" defTabSz="909638" fontAlgn="base">
              <a:spcBef>
                <a:spcPct val="0"/>
              </a:spcBef>
              <a:spcAft>
                <a:spcPct val="0"/>
              </a:spcAft>
              <a:defRPr>
                <a:solidFill>
                  <a:schemeClr val="tx1"/>
                </a:solidFill>
                <a:latin typeface="Calibri" pitchFamily="34" charset="0"/>
              </a:defRPr>
            </a:lvl8pPr>
            <a:lvl9pPr marL="3886200" indent="-228600" defTabSz="909638" fontAlgn="base">
              <a:spcBef>
                <a:spcPct val="0"/>
              </a:spcBef>
              <a:spcAft>
                <a:spcPct val="0"/>
              </a:spcAft>
              <a:defRPr>
                <a:solidFill>
                  <a:schemeClr val="tx1"/>
                </a:solidFill>
                <a:latin typeface="Calibri" pitchFamily="34" charset="0"/>
              </a:defRPr>
            </a:lvl9pPr>
          </a:lstStyle>
          <a:p>
            <a:pPr marL="0" marR="0" lvl="0" indent="0" algn="l" defTabSz="909638"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a:ln>
                  <a:noFill/>
                </a:ln>
                <a:solidFill>
                  <a:srgbClr val="000000"/>
                </a:solidFill>
                <a:effectLst/>
                <a:uLnTx/>
                <a:uFillTx/>
                <a:latin typeface="Arial" pitchFamily="34" charset="0"/>
                <a:ea typeface="+mn-ea"/>
                <a:cs typeface="+mn-cs"/>
              </a:rPr>
              <a:t>Data in WHO HQ as of 30 Nov 2010</a:t>
            </a:r>
          </a:p>
        </p:txBody>
      </p:sp>
      <p:sp>
        <p:nvSpPr>
          <p:cNvPr id="24371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09638">
              <a:defRPr>
                <a:solidFill>
                  <a:schemeClr val="tx1"/>
                </a:solidFill>
                <a:latin typeface="Calibri" pitchFamily="34" charset="0"/>
              </a:defRPr>
            </a:lvl1pPr>
            <a:lvl2pPr marL="742950" indent="-285750" defTabSz="909638">
              <a:defRPr>
                <a:solidFill>
                  <a:schemeClr val="tx1"/>
                </a:solidFill>
                <a:latin typeface="Calibri" pitchFamily="34" charset="0"/>
              </a:defRPr>
            </a:lvl2pPr>
            <a:lvl3pPr marL="1143000" indent="-228600" defTabSz="909638">
              <a:defRPr>
                <a:solidFill>
                  <a:schemeClr val="tx1"/>
                </a:solidFill>
                <a:latin typeface="Calibri" pitchFamily="34" charset="0"/>
              </a:defRPr>
            </a:lvl3pPr>
            <a:lvl4pPr marL="1600200" indent="-228600" defTabSz="909638">
              <a:defRPr>
                <a:solidFill>
                  <a:schemeClr val="tx1"/>
                </a:solidFill>
                <a:latin typeface="Calibri" pitchFamily="34" charset="0"/>
              </a:defRPr>
            </a:lvl4pPr>
            <a:lvl5pPr marL="2057400" indent="-228600" defTabSz="909638">
              <a:defRPr>
                <a:solidFill>
                  <a:schemeClr val="tx1"/>
                </a:solidFill>
                <a:latin typeface="Calibri" pitchFamily="34" charset="0"/>
              </a:defRPr>
            </a:lvl5pPr>
            <a:lvl6pPr marL="2514600" indent="-228600" defTabSz="909638" fontAlgn="base">
              <a:spcBef>
                <a:spcPct val="0"/>
              </a:spcBef>
              <a:spcAft>
                <a:spcPct val="0"/>
              </a:spcAft>
              <a:defRPr>
                <a:solidFill>
                  <a:schemeClr val="tx1"/>
                </a:solidFill>
                <a:latin typeface="Calibri" pitchFamily="34" charset="0"/>
              </a:defRPr>
            </a:lvl6pPr>
            <a:lvl7pPr marL="2971800" indent="-228600" defTabSz="909638" fontAlgn="base">
              <a:spcBef>
                <a:spcPct val="0"/>
              </a:spcBef>
              <a:spcAft>
                <a:spcPct val="0"/>
              </a:spcAft>
              <a:defRPr>
                <a:solidFill>
                  <a:schemeClr val="tx1"/>
                </a:solidFill>
                <a:latin typeface="Calibri" pitchFamily="34" charset="0"/>
              </a:defRPr>
            </a:lvl7pPr>
            <a:lvl8pPr marL="3429000" indent="-228600" defTabSz="909638" fontAlgn="base">
              <a:spcBef>
                <a:spcPct val="0"/>
              </a:spcBef>
              <a:spcAft>
                <a:spcPct val="0"/>
              </a:spcAft>
              <a:defRPr>
                <a:solidFill>
                  <a:schemeClr val="tx1"/>
                </a:solidFill>
                <a:latin typeface="Calibri" pitchFamily="34" charset="0"/>
              </a:defRPr>
            </a:lvl8pPr>
            <a:lvl9pPr marL="3886200" indent="-228600" defTabSz="909638" fontAlgn="base">
              <a:spcBef>
                <a:spcPct val="0"/>
              </a:spcBef>
              <a:spcAft>
                <a:spcPct val="0"/>
              </a:spcAft>
              <a:defRPr>
                <a:solidFill>
                  <a:schemeClr val="tx1"/>
                </a:solidFill>
                <a:latin typeface="Calibri" pitchFamily="34" charset="0"/>
              </a:defRPr>
            </a:lvl9pPr>
          </a:lstStyle>
          <a:p>
            <a:pPr marL="0" marR="0" lvl="0" indent="0" algn="r" defTabSz="909638" rtl="0" eaLnBrk="1" fontAlgn="auto" latinLnBrk="0" hangingPunct="1">
              <a:lnSpc>
                <a:spcPct val="100000"/>
              </a:lnSpc>
              <a:spcBef>
                <a:spcPts val="0"/>
              </a:spcBef>
              <a:spcAft>
                <a:spcPts val="0"/>
              </a:spcAft>
              <a:buClrTx/>
              <a:buSzTx/>
              <a:buFontTx/>
              <a:buNone/>
              <a:tabLst/>
              <a:defRPr/>
            </a:pPr>
            <a:fld id="{441EDD8F-A8B7-4418-9D47-AF881C0FE9B9}" type="slidenum">
              <a:rPr kumimoji="0" lang="en-GB" altLang="en-US" sz="1200" b="0"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09638" rtl="0" eaLnBrk="1" fontAlgn="auto" latinLnBrk="0" hangingPunct="1">
                <a:lnSpc>
                  <a:spcPct val="100000"/>
                </a:lnSpc>
                <a:spcBef>
                  <a:spcPts val="0"/>
                </a:spcBef>
                <a:spcAft>
                  <a:spcPts val="0"/>
                </a:spcAft>
                <a:buClrTx/>
                <a:buSzTx/>
                <a:buFontTx/>
                <a:buNone/>
                <a:tabLst/>
                <a:defRPr/>
              </a:pPr>
              <a:t>2</a:t>
            </a:fld>
            <a:endParaRPr kumimoji="0" lang="en-GB" altLang="en-US"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243717" name="Rectangle 2"/>
          <p:cNvSpPr>
            <a:spLocks noGrp="1" noRot="1" noChangeAspect="1" noChangeArrowheads="1" noTextEdit="1"/>
          </p:cNvSpPr>
          <p:nvPr>
            <p:ph type="sldImg"/>
          </p:nvPr>
        </p:nvSpPr>
        <p:spPr bwMode="auto">
          <a:xfrm>
            <a:off x="104775" y="747713"/>
            <a:ext cx="6619875"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8" name="Rectangle 3"/>
          <p:cNvSpPr>
            <a:spLocks noGrp="1" noChangeArrowheads="1"/>
          </p:cNvSpPr>
          <p:nvPr>
            <p:ph type="body" idx="1"/>
          </p:nvPr>
        </p:nvSpPr>
        <p:spPr bwMode="auto">
          <a:xfrm>
            <a:off x="912814" y="4724401"/>
            <a:ext cx="4984750" cy="4468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Tree>
    <p:extLst>
      <p:ext uri="{BB962C8B-B14F-4D97-AF65-F5344CB8AC3E}">
        <p14:creationId xmlns:p14="http://schemas.microsoft.com/office/powerpoint/2010/main" val="353965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09638">
              <a:defRPr>
                <a:solidFill>
                  <a:schemeClr val="tx1"/>
                </a:solidFill>
                <a:latin typeface="Calibri" pitchFamily="34" charset="0"/>
              </a:defRPr>
            </a:lvl1pPr>
            <a:lvl2pPr marL="742950" indent="-285750" defTabSz="909638">
              <a:defRPr>
                <a:solidFill>
                  <a:schemeClr val="tx1"/>
                </a:solidFill>
                <a:latin typeface="Calibri" pitchFamily="34" charset="0"/>
              </a:defRPr>
            </a:lvl2pPr>
            <a:lvl3pPr marL="1143000" indent="-228600" defTabSz="909638">
              <a:defRPr>
                <a:solidFill>
                  <a:schemeClr val="tx1"/>
                </a:solidFill>
                <a:latin typeface="Calibri" pitchFamily="34" charset="0"/>
              </a:defRPr>
            </a:lvl3pPr>
            <a:lvl4pPr marL="1600200" indent="-228600" defTabSz="909638">
              <a:defRPr>
                <a:solidFill>
                  <a:schemeClr val="tx1"/>
                </a:solidFill>
                <a:latin typeface="Calibri" pitchFamily="34" charset="0"/>
              </a:defRPr>
            </a:lvl4pPr>
            <a:lvl5pPr marL="2057400" indent="-228600" defTabSz="909638">
              <a:defRPr>
                <a:solidFill>
                  <a:schemeClr val="tx1"/>
                </a:solidFill>
                <a:latin typeface="Calibri" pitchFamily="34" charset="0"/>
              </a:defRPr>
            </a:lvl5pPr>
            <a:lvl6pPr marL="2514600" indent="-228600" defTabSz="909638" fontAlgn="base">
              <a:spcBef>
                <a:spcPct val="0"/>
              </a:spcBef>
              <a:spcAft>
                <a:spcPct val="0"/>
              </a:spcAft>
              <a:defRPr>
                <a:solidFill>
                  <a:schemeClr val="tx1"/>
                </a:solidFill>
                <a:latin typeface="Calibri" pitchFamily="34" charset="0"/>
              </a:defRPr>
            </a:lvl6pPr>
            <a:lvl7pPr marL="2971800" indent="-228600" defTabSz="909638" fontAlgn="base">
              <a:spcBef>
                <a:spcPct val="0"/>
              </a:spcBef>
              <a:spcAft>
                <a:spcPct val="0"/>
              </a:spcAft>
              <a:defRPr>
                <a:solidFill>
                  <a:schemeClr val="tx1"/>
                </a:solidFill>
                <a:latin typeface="Calibri" pitchFamily="34" charset="0"/>
              </a:defRPr>
            </a:lvl7pPr>
            <a:lvl8pPr marL="3429000" indent="-228600" defTabSz="909638" fontAlgn="base">
              <a:spcBef>
                <a:spcPct val="0"/>
              </a:spcBef>
              <a:spcAft>
                <a:spcPct val="0"/>
              </a:spcAft>
              <a:defRPr>
                <a:solidFill>
                  <a:schemeClr val="tx1"/>
                </a:solidFill>
                <a:latin typeface="Calibri" pitchFamily="34" charset="0"/>
              </a:defRPr>
            </a:lvl8pPr>
            <a:lvl9pPr marL="3886200" indent="-228600" defTabSz="909638" fontAlgn="base">
              <a:spcBef>
                <a:spcPct val="0"/>
              </a:spcBef>
              <a:spcAft>
                <a:spcPct val="0"/>
              </a:spcAft>
              <a:defRPr>
                <a:solidFill>
                  <a:schemeClr val="tx1"/>
                </a:solidFill>
                <a:latin typeface="Calibri" pitchFamily="34" charset="0"/>
              </a:defRPr>
            </a:lvl9pPr>
          </a:lstStyle>
          <a:p>
            <a:pPr marL="0" marR="0" lvl="0" indent="0" algn="r" defTabSz="909638" rtl="0" eaLnBrk="1" fontAlgn="auto" latinLnBrk="0" hangingPunct="1">
              <a:lnSpc>
                <a:spcPct val="100000"/>
              </a:lnSpc>
              <a:spcBef>
                <a:spcPts val="0"/>
              </a:spcBef>
              <a:spcAft>
                <a:spcPts val="0"/>
              </a:spcAft>
              <a:buClrTx/>
              <a:buSzTx/>
              <a:buFontTx/>
              <a:buNone/>
              <a:tabLst/>
              <a:defRPr/>
            </a:pPr>
            <a:fld id="{7DB8D1C4-7408-4C05-A510-B4684F6DE5CD}" type="datetime1">
              <a:rPr kumimoji="0" lang="en-GB" altLang="en-US" sz="1200" b="0" i="0" u="none" strike="noStrike" kern="1200" cap="none" spc="0" normalizeH="0" baseline="0" noProof="0">
                <a:ln>
                  <a:noFill/>
                </a:ln>
                <a:solidFill>
                  <a:srgbClr val="000000"/>
                </a:solidFill>
                <a:effectLst/>
                <a:uLnTx/>
                <a:uFillTx/>
                <a:latin typeface="Arial" pitchFamily="34" charset="0"/>
                <a:ea typeface="+mn-ea"/>
                <a:cs typeface="+mn-cs"/>
              </a:rPr>
              <a:pPr marL="0" marR="0" lvl="0" indent="0" algn="r" defTabSz="909638" rtl="0" eaLnBrk="1" fontAlgn="auto" latinLnBrk="0" hangingPunct="1">
                <a:lnSpc>
                  <a:spcPct val="100000"/>
                </a:lnSpc>
                <a:spcBef>
                  <a:spcPts val="0"/>
                </a:spcBef>
                <a:spcAft>
                  <a:spcPts val="0"/>
                </a:spcAft>
                <a:buClrTx/>
                <a:buSzTx/>
                <a:buFontTx/>
                <a:buNone/>
                <a:tabLst/>
                <a:defRPr/>
              </a:pPr>
              <a:t>09/09/2026</a:t>
            </a:fld>
            <a:endParaRPr kumimoji="0" lang="en-GB" altLang="en-US" sz="1200" b="0" i="0" u="none" strike="noStrike" kern="1200" cap="none" spc="0" normalizeH="0" baseline="0" noProof="0">
              <a:ln>
                <a:noFill/>
              </a:ln>
              <a:solidFill>
                <a:srgbClr val="000000"/>
              </a:solidFill>
              <a:effectLst/>
              <a:uLnTx/>
              <a:uFillTx/>
              <a:latin typeface="Arial" pitchFamily="34" charset="0"/>
              <a:ea typeface="+mn-ea"/>
              <a:cs typeface="+mn-cs"/>
            </a:endParaRPr>
          </a:p>
        </p:txBody>
      </p:sp>
      <p:sp>
        <p:nvSpPr>
          <p:cNvPr id="243717" name="Rectangle 2"/>
          <p:cNvSpPr>
            <a:spLocks noGrp="1" noRot="1" noChangeAspect="1" noChangeArrowheads="1" noTextEdit="1"/>
          </p:cNvSpPr>
          <p:nvPr>
            <p:ph type="sldImg"/>
          </p:nvPr>
        </p:nvSpPr>
        <p:spPr bwMode="auto">
          <a:xfrm>
            <a:off x="104775" y="747713"/>
            <a:ext cx="6619875"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3718" name="Rectangle 3"/>
          <p:cNvSpPr>
            <a:spLocks noGrp="1" noChangeArrowheads="1"/>
          </p:cNvSpPr>
          <p:nvPr>
            <p:ph type="body" idx="1"/>
          </p:nvPr>
        </p:nvSpPr>
        <p:spPr bwMode="auto">
          <a:xfrm>
            <a:off x="912814" y="4724401"/>
            <a:ext cx="4984750" cy="4468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Tree>
    <p:extLst>
      <p:ext uri="{BB962C8B-B14F-4D97-AF65-F5344CB8AC3E}">
        <p14:creationId xmlns:p14="http://schemas.microsoft.com/office/powerpoint/2010/main" val="3571674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3"/>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defTabSz="908050" eaLnBrk="0" hangingPunct="0">
              <a:defRPr>
                <a:solidFill>
                  <a:schemeClr val="tx1"/>
                </a:solidFill>
                <a:latin typeface="Calibri" pitchFamily="34" charset="0"/>
                <a:cs typeface="Arial" pitchFamily="34" charset="0"/>
              </a:defRPr>
            </a:lvl1pPr>
            <a:lvl2pPr marL="742950" indent="-285750" defTabSz="908050" eaLnBrk="0" hangingPunct="0">
              <a:defRPr>
                <a:solidFill>
                  <a:schemeClr val="tx1"/>
                </a:solidFill>
                <a:latin typeface="Calibri" pitchFamily="34" charset="0"/>
                <a:cs typeface="Arial" pitchFamily="34" charset="0"/>
              </a:defRPr>
            </a:lvl2pPr>
            <a:lvl3pPr marL="1143000" indent="-228600" defTabSz="908050" eaLnBrk="0" hangingPunct="0">
              <a:defRPr>
                <a:solidFill>
                  <a:schemeClr val="tx1"/>
                </a:solidFill>
                <a:latin typeface="Calibri" pitchFamily="34" charset="0"/>
                <a:cs typeface="Arial" pitchFamily="34" charset="0"/>
              </a:defRPr>
            </a:lvl3pPr>
            <a:lvl4pPr marL="1600200" indent="-228600" defTabSz="908050" eaLnBrk="0" hangingPunct="0">
              <a:defRPr>
                <a:solidFill>
                  <a:schemeClr val="tx1"/>
                </a:solidFill>
                <a:latin typeface="Calibri" pitchFamily="34" charset="0"/>
                <a:cs typeface="Arial" pitchFamily="34" charset="0"/>
              </a:defRPr>
            </a:lvl4pPr>
            <a:lvl5pPr marL="2057400" indent="-228600" defTabSz="908050" eaLnBrk="0" hangingPunct="0">
              <a:defRPr>
                <a:solidFill>
                  <a:schemeClr val="tx1"/>
                </a:solidFill>
                <a:latin typeface="Calibri" pitchFamily="34" charset="0"/>
                <a:cs typeface="Arial" pitchFamily="34" charset="0"/>
              </a:defRPr>
            </a:lvl5pPr>
            <a:lvl6pPr marL="2514600" indent="-228600" defTabSz="90805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90805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90805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908050" eaLnBrk="0" fontAlgn="base" hangingPunct="0">
              <a:spcBef>
                <a:spcPct val="0"/>
              </a:spcBef>
              <a:spcAft>
                <a:spcPct val="0"/>
              </a:spcAft>
              <a:defRPr>
                <a:solidFill>
                  <a:schemeClr val="tx1"/>
                </a:solidFill>
                <a:latin typeface="Calibri" pitchFamily="34" charset="0"/>
                <a:cs typeface="Arial" pitchFamily="34" charset="0"/>
              </a:defRPr>
            </a:lvl9pPr>
          </a:lstStyle>
          <a:p>
            <a:pPr marL="0" marR="0" lvl="0" indent="0" algn="r" defTabSz="908050" rtl="0" eaLnBrk="1" fontAlgn="base" latinLnBrk="0" hangingPunct="1">
              <a:lnSpc>
                <a:spcPct val="100000"/>
              </a:lnSpc>
              <a:spcBef>
                <a:spcPct val="0"/>
              </a:spcBef>
              <a:spcAft>
                <a:spcPct val="0"/>
              </a:spcAft>
              <a:buClrTx/>
              <a:buSzTx/>
              <a:buFontTx/>
              <a:buNone/>
              <a:tabLst/>
              <a:defRPr/>
            </a:pPr>
            <a:fld id="{6294A44E-1C38-4CB1-B94F-5E5E6994AAB6}" type="datetime1">
              <a:rPr kumimoji="0" lang="en-GB" altLang="en-US" sz="1200" b="0" i="0" u="none" strike="noStrike" kern="1200" cap="none" spc="0" normalizeH="0" baseline="0" noProof="0" smtClean="0">
                <a:ln>
                  <a:noFill/>
                </a:ln>
                <a:solidFill>
                  <a:srgbClr val="000000"/>
                </a:solidFill>
                <a:effectLst/>
                <a:uLnTx/>
                <a:uFillTx/>
                <a:latin typeface="Arial" pitchFamily="34" charset="0"/>
                <a:ea typeface="+mn-ea"/>
                <a:cs typeface="Arial" pitchFamily="34" charset="0"/>
              </a:rPr>
              <a:pPr marL="0" marR="0" lvl="0" indent="0" algn="r" defTabSz="908050" rtl="0" eaLnBrk="1" fontAlgn="base" latinLnBrk="0" hangingPunct="1">
                <a:lnSpc>
                  <a:spcPct val="100000"/>
                </a:lnSpc>
                <a:spcBef>
                  <a:spcPct val="0"/>
                </a:spcBef>
                <a:spcAft>
                  <a:spcPct val="0"/>
                </a:spcAft>
                <a:buClrTx/>
                <a:buSzTx/>
                <a:buFontTx/>
                <a:buNone/>
                <a:tabLst/>
                <a:defRPr/>
              </a:pPr>
              <a:t>09/09/2026</a:t>
            </a:fld>
            <a:endParaRPr kumimoji="0" lang="en-GB" alt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262149" name="Rectangle 2"/>
          <p:cNvSpPr>
            <a:spLocks noGrp="1" noRot="1" noChangeAspect="1" noChangeArrowheads="1" noTextEdit="1"/>
          </p:cNvSpPr>
          <p:nvPr>
            <p:ph type="sldImg"/>
          </p:nvPr>
        </p:nvSpPr>
        <p:spPr bwMode="auto">
          <a:xfrm>
            <a:off x="104775" y="747713"/>
            <a:ext cx="6619875" cy="37242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50" name="Rectangle 3"/>
          <p:cNvSpPr>
            <a:spLocks noGrp="1" noChangeArrowheads="1"/>
          </p:cNvSpPr>
          <p:nvPr>
            <p:ph type="body" idx="1"/>
          </p:nvPr>
        </p:nvSpPr>
        <p:spPr bwMode="auto">
          <a:xfrm>
            <a:off x="912814" y="4724401"/>
            <a:ext cx="4984750" cy="4468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5028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4875" eaLnBrk="0" hangingPunct="0">
              <a:spcBef>
                <a:spcPct val="30000"/>
              </a:spcBef>
              <a:defRPr sz="1200">
                <a:solidFill>
                  <a:schemeClr val="tx1"/>
                </a:solidFill>
                <a:latin typeface="Arial" pitchFamily="34" charset="0"/>
                <a:cs typeface="Arial" pitchFamily="34" charset="0"/>
              </a:defRPr>
            </a:lvl1pPr>
            <a:lvl2pPr marL="739775" indent="-282575" defTabSz="904875" eaLnBrk="0" hangingPunct="0">
              <a:spcBef>
                <a:spcPct val="30000"/>
              </a:spcBef>
              <a:defRPr sz="1200">
                <a:solidFill>
                  <a:schemeClr val="tx1"/>
                </a:solidFill>
                <a:latin typeface="Arial" pitchFamily="34" charset="0"/>
                <a:cs typeface="Arial" pitchFamily="34" charset="0"/>
              </a:defRPr>
            </a:lvl2pPr>
            <a:lvl3pPr marL="1139825" indent="-225425" defTabSz="904875" eaLnBrk="0" hangingPunct="0">
              <a:spcBef>
                <a:spcPct val="30000"/>
              </a:spcBef>
              <a:defRPr sz="1200">
                <a:solidFill>
                  <a:schemeClr val="tx1"/>
                </a:solidFill>
                <a:latin typeface="Arial" pitchFamily="34" charset="0"/>
                <a:cs typeface="Arial" pitchFamily="34" charset="0"/>
              </a:defRPr>
            </a:lvl3pPr>
            <a:lvl4pPr marL="1597025" indent="-225425" defTabSz="904875" eaLnBrk="0" hangingPunct="0">
              <a:spcBef>
                <a:spcPct val="30000"/>
              </a:spcBef>
              <a:defRPr sz="1200">
                <a:solidFill>
                  <a:schemeClr val="tx1"/>
                </a:solidFill>
                <a:latin typeface="Arial" pitchFamily="34" charset="0"/>
                <a:cs typeface="Arial" pitchFamily="34" charset="0"/>
              </a:defRPr>
            </a:lvl4pPr>
            <a:lvl5pPr marL="2054225" indent="-225425" defTabSz="904875" eaLnBrk="0" hangingPunct="0">
              <a:spcBef>
                <a:spcPct val="30000"/>
              </a:spcBef>
              <a:defRPr sz="1200">
                <a:solidFill>
                  <a:schemeClr val="tx1"/>
                </a:solidFill>
                <a:latin typeface="Arial" pitchFamily="34" charset="0"/>
                <a:cs typeface="Arial" pitchFamily="34" charset="0"/>
              </a:defRPr>
            </a:lvl5pPr>
            <a:lvl6pPr marL="2511425" indent="-225425" defTabSz="904875" eaLnBrk="0" fontAlgn="base" hangingPunct="0">
              <a:spcBef>
                <a:spcPct val="30000"/>
              </a:spcBef>
              <a:spcAft>
                <a:spcPct val="0"/>
              </a:spcAft>
              <a:defRPr sz="1200">
                <a:solidFill>
                  <a:schemeClr val="tx1"/>
                </a:solidFill>
                <a:latin typeface="Arial" pitchFamily="34" charset="0"/>
                <a:cs typeface="Arial" pitchFamily="34" charset="0"/>
              </a:defRPr>
            </a:lvl6pPr>
            <a:lvl7pPr marL="2968625" indent="-225425" defTabSz="904875" eaLnBrk="0" fontAlgn="base" hangingPunct="0">
              <a:spcBef>
                <a:spcPct val="30000"/>
              </a:spcBef>
              <a:spcAft>
                <a:spcPct val="0"/>
              </a:spcAft>
              <a:defRPr sz="1200">
                <a:solidFill>
                  <a:schemeClr val="tx1"/>
                </a:solidFill>
                <a:latin typeface="Arial" pitchFamily="34" charset="0"/>
                <a:cs typeface="Arial" pitchFamily="34" charset="0"/>
              </a:defRPr>
            </a:lvl7pPr>
            <a:lvl8pPr marL="3425825" indent="-225425" defTabSz="904875" eaLnBrk="0" fontAlgn="base" hangingPunct="0">
              <a:spcBef>
                <a:spcPct val="30000"/>
              </a:spcBef>
              <a:spcAft>
                <a:spcPct val="0"/>
              </a:spcAft>
              <a:defRPr sz="1200">
                <a:solidFill>
                  <a:schemeClr val="tx1"/>
                </a:solidFill>
                <a:latin typeface="Arial" pitchFamily="34" charset="0"/>
                <a:cs typeface="Arial" pitchFamily="34" charset="0"/>
              </a:defRPr>
            </a:lvl8pPr>
            <a:lvl9pPr marL="3883025" indent="-225425" defTabSz="904875" eaLnBrk="0" fontAlgn="base" hangingPunct="0">
              <a:spcBef>
                <a:spcPct val="30000"/>
              </a:spcBef>
              <a:spcAft>
                <a:spcPct val="0"/>
              </a:spcAft>
              <a:defRPr sz="1200">
                <a:solidFill>
                  <a:schemeClr val="tx1"/>
                </a:solidFill>
                <a:latin typeface="Arial" pitchFamily="34" charset="0"/>
                <a:cs typeface="Arial" pitchFamily="34" charset="0"/>
              </a:defRPr>
            </a:lvl9pPr>
          </a:lstStyle>
          <a:p>
            <a:pPr marL="0" marR="0" lvl="0" indent="0" algn="r" defTabSz="904875" rtl="0" eaLnBrk="1" fontAlgn="auto" latinLnBrk="0" hangingPunct="1">
              <a:lnSpc>
                <a:spcPct val="100000"/>
              </a:lnSpc>
              <a:spcBef>
                <a:spcPct val="0"/>
              </a:spcBef>
              <a:spcAft>
                <a:spcPts val="0"/>
              </a:spcAft>
              <a:buClrTx/>
              <a:buSzTx/>
              <a:buFontTx/>
              <a:buNone/>
              <a:tabLst/>
              <a:defRPr/>
            </a:pPr>
            <a:fld id="{A56F9161-FFD9-4AED-9AF6-2957F744FC61}" type="datetime1">
              <a:rPr kumimoji="0" lang="en-GB" alt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rPr>
              <a:pPr marL="0" marR="0" lvl="0" indent="0" algn="r" defTabSz="904875" rtl="0" eaLnBrk="1" fontAlgn="auto" latinLnBrk="0" hangingPunct="1">
                <a:lnSpc>
                  <a:spcPct val="100000"/>
                </a:lnSpc>
                <a:spcBef>
                  <a:spcPct val="0"/>
                </a:spcBef>
                <a:spcAft>
                  <a:spcPts val="0"/>
                </a:spcAft>
                <a:buClrTx/>
                <a:buSzTx/>
                <a:buFontTx/>
                <a:buNone/>
                <a:tabLst/>
                <a:defRPr/>
              </a:pPr>
              <a:t>09/09/2026</a:t>
            </a:fld>
            <a:endParaRPr kumimoji="0" lang="en-GB" altLang="en-US" sz="1200" b="0" i="0" u="none" strike="noStrike" kern="1200" cap="none" spc="0" normalizeH="0" baseline="0" noProof="0">
              <a:ln>
                <a:noFill/>
              </a:ln>
              <a:solidFill>
                <a:srgbClr val="000000"/>
              </a:solidFill>
              <a:effectLst/>
              <a:uLnTx/>
              <a:uFillTx/>
              <a:latin typeface="Arial" pitchFamily="34" charset="0"/>
              <a:ea typeface="+mn-ea"/>
              <a:cs typeface="Arial" pitchFamily="34" charset="0"/>
            </a:endParaRPr>
          </a:p>
        </p:txBody>
      </p:sp>
      <p:sp>
        <p:nvSpPr>
          <p:cNvPr id="51205" name="Rectangle 2"/>
          <p:cNvSpPr>
            <a:spLocks noGrp="1" noRot="1" noChangeAspect="1" noChangeArrowheads="1" noTextEdit="1"/>
          </p:cNvSpPr>
          <p:nvPr>
            <p:ph type="sldImg"/>
          </p:nvPr>
        </p:nvSpPr>
        <p:spPr>
          <a:xfrm>
            <a:off x="100013" y="747713"/>
            <a:ext cx="6624637" cy="3727450"/>
          </a:xfrm>
          <a:ln/>
        </p:spPr>
      </p:sp>
      <p:sp>
        <p:nvSpPr>
          <p:cNvPr id="5120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itchFamily="34" charset="0"/>
              <a:cs typeface="Arial" pitchFamily="34" charset="0"/>
            </a:endParaRPr>
          </a:p>
        </p:txBody>
      </p:sp>
    </p:spTree>
    <p:extLst>
      <p:ext uri="{BB962C8B-B14F-4D97-AF65-F5344CB8AC3E}">
        <p14:creationId xmlns:p14="http://schemas.microsoft.com/office/powerpoint/2010/main" val="2425332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a:extLst>
              <a:ext uri="{FF2B5EF4-FFF2-40B4-BE49-F238E27FC236}">
                <a16:creationId xmlns:a16="http://schemas.microsoft.com/office/drawing/2014/main" id="{1B9925BB-DF60-46CE-BDE6-584133DB19AD}"/>
              </a:ext>
            </a:extLst>
          </p:cNvPr>
          <p:cNvSpPr>
            <a:spLocks noGrp="1" noChangeArrowheads="1"/>
          </p:cNvSpPr>
          <p:nvPr>
            <p:ph type="dt" sz="quarter" idx="1"/>
          </p:nvPr>
        </p:nvSpPr>
        <p:spPr>
          <a:noFill/>
        </p:spPr>
        <p:txBody>
          <a:bodyPr/>
          <a:lstStyle>
            <a:lvl1pPr defTabSz="911225">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11225">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11225">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11225">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11225">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112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112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112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112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1225" rtl="0" eaLnBrk="1" fontAlgn="base" latinLnBrk="0" hangingPunct="1">
              <a:lnSpc>
                <a:spcPct val="100000"/>
              </a:lnSpc>
              <a:spcBef>
                <a:spcPct val="0"/>
              </a:spcBef>
              <a:spcAft>
                <a:spcPct val="0"/>
              </a:spcAft>
              <a:buClrTx/>
              <a:buSzTx/>
              <a:buFontTx/>
              <a:buNone/>
              <a:tabLst/>
              <a:defRPr/>
            </a:pPr>
            <a:fld id="{93E333B2-EE17-4B4B-A180-0B9738F5C438}" type="datetime1">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1225" rtl="0" eaLnBrk="1" fontAlgn="base" latinLnBrk="0" hangingPunct="1">
                <a:lnSpc>
                  <a:spcPct val="100000"/>
                </a:lnSpc>
                <a:spcBef>
                  <a:spcPct val="0"/>
                </a:spcBef>
                <a:spcAft>
                  <a:spcPct val="0"/>
                </a:spcAft>
                <a:buClrTx/>
                <a:buSzTx/>
                <a:buFontTx/>
                <a:buNone/>
                <a:tabLst/>
                <a:defRPr/>
              </a:pPr>
              <a:t>09/09/2026</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1747" name="Rectangle 6">
            <a:extLst>
              <a:ext uri="{FF2B5EF4-FFF2-40B4-BE49-F238E27FC236}">
                <a16:creationId xmlns:a16="http://schemas.microsoft.com/office/drawing/2014/main" id="{C0E1108E-A61A-436B-811A-B45B8E0A832A}"/>
              </a:ext>
            </a:extLst>
          </p:cNvPr>
          <p:cNvSpPr>
            <a:spLocks noGrp="1" noChangeArrowheads="1"/>
          </p:cNvSpPr>
          <p:nvPr>
            <p:ph type="ftr" sz="quarter" idx="4"/>
          </p:nvPr>
        </p:nvSpPr>
        <p:spPr>
          <a:xfrm>
            <a:off x="0" y="9442450"/>
            <a:ext cx="2951163" cy="496888"/>
          </a:xfrm>
          <a:prstGeom prst="rect">
            <a:avLst/>
          </a:prstGeom>
          <a:noFill/>
        </p:spPr>
        <p:txBody>
          <a:bodyPr/>
          <a:lstStyle>
            <a:lvl1pPr defTabSz="911225">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11225">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11225">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11225">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11225">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112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112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112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112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l" defTabSz="911225" rtl="0" eaLnBrk="1" fontAlgn="base" latinLnBrk="0" hangingPunct="1">
              <a:lnSpc>
                <a:spcPct val="100000"/>
              </a:lnSpc>
              <a:spcBef>
                <a:spcPct val="0"/>
              </a:spcBef>
              <a:spcAft>
                <a:spcPct val="0"/>
              </a:spcAft>
              <a:buClrTx/>
              <a:buSzTx/>
              <a:buFontTx/>
              <a:buNone/>
              <a:tabLst/>
              <a:defRPr/>
            </a:pPr>
            <a:r>
              <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Data in WHO HQ as of 30 Nov 2010</a:t>
            </a:r>
          </a:p>
        </p:txBody>
      </p:sp>
      <p:sp>
        <p:nvSpPr>
          <p:cNvPr id="31748" name="Rectangle 7">
            <a:extLst>
              <a:ext uri="{FF2B5EF4-FFF2-40B4-BE49-F238E27FC236}">
                <a16:creationId xmlns:a16="http://schemas.microsoft.com/office/drawing/2014/main" id="{E63E22B4-CD3E-4919-B620-DF5CA5FFA281}"/>
              </a:ext>
            </a:extLst>
          </p:cNvPr>
          <p:cNvSpPr>
            <a:spLocks noGrp="1" noChangeArrowheads="1"/>
          </p:cNvSpPr>
          <p:nvPr>
            <p:ph type="sldNum" sz="quarter" idx="5"/>
          </p:nvPr>
        </p:nvSpPr>
        <p:spPr>
          <a:noFill/>
        </p:spPr>
        <p:txBody>
          <a:bodyPr/>
          <a:lstStyle>
            <a:lvl1pPr defTabSz="911225">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11225">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11225">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11225">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11225">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112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112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112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11225"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11225" rtl="0" eaLnBrk="1" fontAlgn="base" latinLnBrk="0" hangingPunct="1">
              <a:lnSpc>
                <a:spcPct val="100000"/>
              </a:lnSpc>
              <a:spcBef>
                <a:spcPct val="0"/>
              </a:spcBef>
              <a:spcAft>
                <a:spcPct val="0"/>
              </a:spcAft>
              <a:buClrTx/>
              <a:buSzTx/>
              <a:buFontTx/>
              <a:buNone/>
              <a:tabLst/>
              <a:defRPr/>
            </a:pPr>
            <a:fld id="{229A71E3-FE97-4C5E-879B-AC977F7B3AD3}"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1225" rtl="0" eaLnBrk="1" fontAlgn="base" latinLnBrk="0" hangingPunct="1">
                <a:lnSpc>
                  <a:spcPct val="100000"/>
                </a:lnSpc>
                <a:spcBef>
                  <a:spcPct val="0"/>
                </a:spcBef>
                <a:spcAft>
                  <a:spcPct val="0"/>
                </a:spcAft>
                <a:buClrTx/>
                <a:buSzTx/>
                <a:buFontTx/>
                <a:buNone/>
                <a:tabLst/>
                <a:defRPr/>
              </a:pPr>
              <a:t>6</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1749" name="Rectangle 2">
            <a:extLst>
              <a:ext uri="{FF2B5EF4-FFF2-40B4-BE49-F238E27FC236}">
                <a16:creationId xmlns:a16="http://schemas.microsoft.com/office/drawing/2014/main" id="{6F26B0A8-2DE6-456B-A67D-9532B7ECA8B6}"/>
              </a:ext>
            </a:extLst>
          </p:cNvPr>
          <p:cNvSpPr>
            <a:spLocks noGrp="1" noRot="1" noChangeAspect="1" noChangeArrowheads="1" noTextEdit="1"/>
          </p:cNvSpPr>
          <p:nvPr>
            <p:ph type="sldImg"/>
          </p:nvPr>
        </p:nvSpPr>
        <p:spPr>
          <a:xfrm>
            <a:off x="107950" y="749300"/>
            <a:ext cx="6613525" cy="3721100"/>
          </a:xfrm>
          <a:ln/>
        </p:spPr>
      </p:sp>
      <p:sp>
        <p:nvSpPr>
          <p:cNvPr id="31750" name="Rectangle 3">
            <a:extLst>
              <a:ext uri="{FF2B5EF4-FFF2-40B4-BE49-F238E27FC236}">
                <a16:creationId xmlns:a16="http://schemas.microsoft.com/office/drawing/2014/main" id="{2799F179-0BA8-4CD5-9D23-0E19960D4F87}"/>
              </a:ext>
            </a:extLst>
          </p:cNvPr>
          <p:cNvSpPr>
            <a:spLocks noGrp="1" noChangeArrowheads="1"/>
          </p:cNvSpPr>
          <p:nvPr>
            <p:ph type="body" idx="1"/>
          </p:nvPr>
        </p:nvSpPr>
        <p:spPr>
          <a:xfrm>
            <a:off x="912813" y="4724400"/>
            <a:ext cx="4984750" cy="4468813"/>
          </a:xfrm>
          <a:prstGeom prst="rect">
            <a:avLst/>
          </a:prstGeom>
          <a:noFill/>
        </p:spPr>
        <p:txBody>
          <a:bodyPr/>
          <a:lstStyle/>
          <a:p>
            <a:pPr eaLnBrk="1" hangingPunct="1"/>
            <a:endParaRPr lang="en-US"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1378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9"/>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12" indent="0" algn="ctr">
              <a:buNone/>
              <a:defRPr>
                <a:solidFill>
                  <a:schemeClr val="tx1">
                    <a:tint val="75000"/>
                  </a:schemeClr>
                </a:solidFill>
              </a:defRPr>
            </a:lvl2pPr>
            <a:lvl3pPr marL="914423" indent="0" algn="ctr">
              <a:buNone/>
              <a:defRPr>
                <a:solidFill>
                  <a:schemeClr val="tx1">
                    <a:tint val="75000"/>
                  </a:schemeClr>
                </a:solidFill>
              </a:defRPr>
            </a:lvl3pPr>
            <a:lvl4pPr marL="1371634" indent="0" algn="ctr">
              <a:buNone/>
              <a:defRPr>
                <a:solidFill>
                  <a:schemeClr val="tx1">
                    <a:tint val="75000"/>
                  </a:schemeClr>
                </a:solidFill>
              </a:defRPr>
            </a:lvl4pPr>
            <a:lvl5pPr marL="1828846" indent="0" algn="ctr">
              <a:buNone/>
              <a:defRPr>
                <a:solidFill>
                  <a:schemeClr val="tx1">
                    <a:tint val="75000"/>
                  </a:schemeClr>
                </a:solidFill>
              </a:defRPr>
            </a:lvl5pPr>
            <a:lvl6pPr marL="2286057" indent="0" algn="ctr">
              <a:buNone/>
              <a:defRPr>
                <a:solidFill>
                  <a:schemeClr val="tx1">
                    <a:tint val="75000"/>
                  </a:schemeClr>
                </a:solidFill>
              </a:defRPr>
            </a:lvl6pPr>
            <a:lvl7pPr marL="2743269" indent="0" algn="ctr">
              <a:buNone/>
              <a:defRPr>
                <a:solidFill>
                  <a:schemeClr val="tx1">
                    <a:tint val="75000"/>
                  </a:schemeClr>
                </a:solidFill>
              </a:defRPr>
            </a:lvl7pPr>
            <a:lvl8pPr marL="3200480" indent="0" algn="ctr">
              <a:buNone/>
              <a:defRPr>
                <a:solidFill>
                  <a:schemeClr val="tx1">
                    <a:tint val="75000"/>
                  </a:schemeClr>
                </a:solidFill>
              </a:defRPr>
            </a:lvl8pPr>
            <a:lvl9pPr marL="3657691"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8645742-8A77-4AFD-9C77-43316A0CAA00}"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2C0A1D-9638-493D-9941-F478975DD069}" type="slidenum">
              <a:rPr lang="en-GB" smtClean="0"/>
              <a:t>‹#›</a:t>
            </a:fld>
            <a:endParaRPr lang="en-GB"/>
          </a:p>
        </p:txBody>
      </p:sp>
    </p:spTree>
    <p:extLst>
      <p:ext uri="{BB962C8B-B14F-4D97-AF65-F5344CB8AC3E}">
        <p14:creationId xmlns:p14="http://schemas.microsoft.com/office/powerpoint/2010/main" val="2535504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8645742-8A77-4AFD-9C77-43316A0CAA00}"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2C0A1D-9638-493D-9941-F478975DD069}" type="slidenum">
              <a:rPr lang="en-GB" smtClean="0"/>
              <a:t>‹#›</a:t>
            </a:fld>
            <a:endParaRPr lang="en-GB"/>
          </a:p>
        </p:txBody>
      </p:sp>
    </p:spTree>
    <p:extLst>
      <p:ext uri="{BB962C8B-B14F-4D97-AF65-F5344CB8AC3E}">
        <p14:creationId xmlns:p14="http://schemas.microsoft.com/office/powerpoint/2010/main" val="3720744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4"/>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7"/>
            <a:ext cx="10363200" cy="1500187"/>
          </a:xfrm>
        </p:spPr>
        <p:txBody>
          <a:bodyPr anchor="b"/>
          <a:lstStyle>
            <a:lvl1pPr marL="0" indent="0">
              <a:buNone/>
              <a:defRPr sz="2000">
                <a:solidFill>
                  <a:schemeClr val="tx1">
                    <a:tint val="75000"/>
                  </a:schemeClr>
                </a:solidFill>
              </a:defRPr>
            </a:lvl1pPr>
            <a:lvl2pPr marL="457212" indent="0">
              <a:buNone/>
              <a:defRPr sz="1800">
                <a:solidFill>
                  <a:schemeClr val="tx1">
                    <a:tint val="75000"/>
                  </a:schemeClr>
                </a:solidFill>
              </a:defRPr>
            </a:lvl2pPr>
            <a:lvl3pPr marL="914423" indent="0">
              <a:buNone/>
              <a:defRPr sz="1600">
                <a:solidFill>
                  <a:schemeClr val="tx1">
                    <a:tint val="75000"/>
                  </a:schemeClr>
                </a:solidFill>
              </a:defRPr>
            </a:lvl3pPr>
            <a:lvl4pPr marL="1371634" indent="0">
              <a:buNone/>
              <a:defRPr sz="1400">
                <a:solidFill>
                  <a:schemeClr val="tx1">
                    <a:tint val="75000"/>
                  </a:schemeClr>
                </a:solidFill>
              </a:defRPr>
            </a:lvl4pPr>
            <a:lvl5pPr marL="1828846" indent="0">
              <a:buNone/>
              <a:defRPr sz="1400">
                <a:solidFill>
                  <a:schemeClr val="tx1">
                    <a:tint val="75000"/>
                  </a:schemeClr>
                </a:solidFill>
              </a:defRPr>
            </a:lvl5pPr>
            <a:lvl6pPr marL="2286057" indent="0">
              <a:buNone/>
              <a:defRPr sz="1400">
                <a:solidFill>
                  <a:schemeClr val="tx1">
                    <a:tint val="75000"/>
                  </a:schemeClr>
                </a:solidFill>
              </a:defRPr>
            </a:lvl6pPr>
            <a:lvl7pPr marL="2743269" indent="0">
              <a:buNone/>
              <a:defRPr sz="1400">
                <a:solidFill>
                  <a:schemeClr val="tx1">
                    <a:tint val="75000"/>
                  </a:schemeClr>
                </a:solidFill>
              </a:defRPr>
            </a:lvl7pPr>
            <a:lvl8pPr marL="3200480" indent="0">
              <a:buNone/>
              <a:defRPr sz="1400">
                <a:solidFill>
                  <a:schemeClr val="tx1">
                    <a:tint val="75000"/>
                  </a:schemeClr>
                </a:solidFill>
              </a:defRPr>
            </a:lvl8pPr>
            <a:lvl9pPr marL="3657691"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645742-8A77-4AFD-9C77-43316A0CAA00}"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2C0A1D-9638-493D-9941-F478975DD069}" type="slidenum">
              <a:rPr lang="en-GB" smtClean="0"/>
              <a:t>‹#›</a:t>
            </a:fld>
            <a:endParaRPr lang="en-GB"/>
          </a:p>
        </p:txBody>
      </p:sp>
    </p:spTree>
    <p:extLst>
      <p:ext uri="{BB962C8B-B14F-4D97-AF65-F5344CB8AC3E}">
        <p14:creationId xmlns:p14="http://schemas.microsoft.com/office/powerpoint/2010/main" val="3516727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8645742-8A77-4AFD-9C77-43316A0CAA00}"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2C0A1D-9638-493D-9941-F478975DD069}" type="slidenum">
              <a:rPr lang="en-GB" smtClean="0"/>
              <a:t>‹#›</a:t>
            </a:fld>
            <a:endParaRPr lang="en-GB"/>
          </a:p>
        </p:txBody>
      </p:sp>
    </p:spTree>
    <p:extLst>
      <p:ext uri="{BB962C8B-B14F-4D97-AF65-F5344CB8AC3E}">
        <p14:creationId xmlns:p14="http://schemas.microsoft.com/office/powerpoint/2010/main" val="1583107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1" y="1535113"/>
            <a:ext cx="5386917" cy="639762"/>
          </a:xfrm>
        </p:spPr>
        <p:txBody>
          <a:bodyPr anchor="b"/>
          <a:lstStyle>
            <a:lvl1pPr marL="0" indent="0">
              <a:buNone/>
              <a:defRPr sz="2400" b="1"/>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8645742-8A77-4AFD-9C77-43316A0CAA00}" type="datetimeFigureOut">
              <a:rPr lang="en-GB" smtClean="0"/>
              <a:t>09/09/2026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D2C0A1D-9638-493D-9941-F478975DD069}" type="slidenum">
              <a:rPr lang="en-GB" smtClean="0"/>
              <a:t>‹#›</a:t>
            </a:fld>
            <a:endParaRPr lang="en-GB"/>
          </a:p>
        </p:txBody>
      </p:sp>
    </p:spTree>
    <p:extLst>
      <p:ext uri="{BB962C8B-B14F-4D97-AF65-F5344CB8AC3E}">
        <p14:creationId xmlns:p14="http://schemas.microsoft.com/office/powerpoint/2010/main" val="579912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8645742-8A77-4AFD-9C77-43316A0CAA00}" type="datetimeFigureOut">
              <a:rPr lang="en-GB" smtClean="0"/>
              <a:t>09/09/2026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D2C0A1D-9638-493D-9941-F478975DD069}" type="slidenum">
              <a:rPr lang="en-GB" smtClean="0"/>
              <a:t>‹#›</a:t>
            </a:fld>
            <a:endParaRPr lang="en-GB"/>
          </a:p>
        </p:txBody>
      </p:sp>
    </p:spTree>
    <p:extLst>
      <p:ext uri="{BB962C8B-B14F-4D97-AF65-F5344CB8AC3E}">
        <p14:creationId xmlns:p14="http://schemas.microsoft.com/office/powerpoint/2010/main" val="2386563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645742-8A77-4AFD-9C77-43316A0CAA00}" type="datetimeFigureOut">
              <a:rPr lang="en-GB" smtClean="0"/>
              <a:t>09/09/2026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D2C0A1D-9638-493D-9941-F478975DD069}" type="slidenum">
              <a:rPr lang="en-GB" smtClean="0"/>
              <a:t>‹#›</a:t>
            </a:fld>
            <a:endParaRPr lang="en-GB"/>
          </a:p>
        </p:txBody>
      </p:sp>
    </p:spTree>
    <p:extLst>
      <p:ext uri="{BB962C8B-B14F-4D97-AF65-F5344CB8AC3E}">
        <p14:creationId xmlns:p14="http://schemas.microsoft.com/office/powerpoint/2010/main" val="3357723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4"/>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3"/>
            <a:ext cx="4011084" cy="4691063"/>
          </a:xfrm>
        </p:spPr>
        <p:txBody>
          <a:bodyPr/>
          <a:lstStyle>
            <a:lvl1pPr marL="0" indent="0">
              <a:buNone/>
              <a:defRPr sz="1400"/>
            </a:lvl1pPr>
            <a:lvl2pPr marL="457212" indent="0">
              <a:buNone/>
              <a:defRPr sz="1200"/>
            </a:lvl2pPr>
            <a:lvl3pPr marL="914423" indent="0">
              <a:buNone/>
              <a:defRPr sz="1000"/>
            </a:lvl3pPr>
            <a:lvl4pPr marL="1371634" indent="0">
              <a:buNone/>
              <a:defRPr sz="900"/>
            </a:lvl4pPr>
            <a:lvl5pPr marL="1828846" indent="0">
              <a:buNone/>
              <a:defRPr sz="900"/>
            </a:lvl5pPr>
            <a:lvl6pPr marL="2286057" indent="0">
              <a:buNone/>
              <a:defRPr sz="900"/>
            </a:lvl6pPr>
            <a:lvl7pPr marL="2743269" indent="0">
              <a:buNone/>
              <a:defRPr sz="900"/>
            </a:lvl7pPr>
            <a:lvl8pPr marL="3200480" indent="0">
              <a:buNone/>
              <a:defRPr sz="900"/>
            </a:lvl8pPr>
            <a:lvl9pPr marL="3657691"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645742-8A77-4AFD-9C77-43316A0CAA00}"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2C0A1D-9638-493D-9941-F478975DD069}" type="slidenum">
              <a:rPr lang="en-GB" smtClean="0"/>
              <a:t>‹#›</a:t>
            </a:fld>
            <a:endParaRPr lang="en-GB"/>
          </a:p>
        </p:txBody>
      </p:sp>
    </p:spTree>
    <p:extLst>
      <p:ext uri="{BB962C8B-B14F-4D97-AF65-F5344CB8AC3E}">
        <p14:creationId xmlns:p14="http://schemas.microsoft.com/office/powerpoint/2010/main" val="982628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12"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12" indent="0">
              <a:buNone/>
              <a:defRPr sz="1200"/>
            </a:lvl2pPr>
            <a:lvl3pPr marL="914423" indent="0">
              <a:buNone/>
              <a:defRPr sz="1000"/>
            </a:lvl3pPr>
            <a:lvl4pPr marL="1371634" indent="0">
              <a:buNone/>
              <a:defRPr sz="900"/>
            </a:lvl4pPr>
            <a:lvl5pPr marL="1828846" indent="0">
              <a:buNone/>
              <a:defRPr sz="900"/>
            </a:lvl5pPr>
            <a:lvl6pPr marL="2286057" indent="0">
              <a:buNone/>
              <a:defRPr sz="900"/>
            </a:lvl6pPr>
            <a:lvl7pPr marL="2743269" indent="0">
              <a:buNone/>
              <a:defRPr sz="900"/>
            </a:lvl7pPr>
            <a:lvl8pPr marL="3200480" indent="0">
              <a:buNone/>
              <a:defRPr sz="900"/>
            </a:lvl8pPr>
            <a:lvl9pPr marL="3657691"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645742-8A77-4AFD-9C77-43316A0CAA00}"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D2C0A1D-9638-493D-9941-F478975DD069}" type="slidenum">
              <a:rPr lang="en-GB" smtClean="0"/>
              <a:t>‹#›</a:t>
            </a:fld>
            <a:endParaRPr lang="en-GB"/>
          </a:p>
        </p:txBody>
      </p:sp>
    </p:spTree>
    <p:extLst>
      <p:ext uri="{BB962C8B-B14F-4D97-AF65-F5344CB8AC3E}">
        <p14:creationId xmlns:p14="http://schemas.microsoft.com/office/powerpoint/2010/main" val="3895718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8645742-8A77-4AFD-9C77-43316A0CAA00}"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2C0A1D-9638-493D-9941-F478975DD069}" type="slidenum">
              <a:rPr lang="en-GB" smtClean="0"/>
              <a:t>‹#›</a:t>
            </a:fld>
            <a:endParaRPr lang="en-GB"/>
          </a:p>
        </p:txBody>
      </p:sp>
    </p:spTree>
    <p:extLst>
      <p:ext uri="{BB962C8B-B14F-4D97-AF65-F5344CB8AC3E}">
        <p14:creationId xmlns:p14="http://schemas.microsoft.com/office/powerpoint/2010/main" val="2393962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42"/>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8645742-8A77-4AFD-9C77-43316A0CAA00}"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D2C0A1D-9638-493D-9941-F478975DD069}" type="slidenum">
              <a:rPr lang="en-GB" smtClean="0"/>
              <a:t>‹#›</a:t>
            </a:fld>
            <a:endParaRPr lang="en-GB"/>
          </a:p>
        </p:txBody>
      </p:sp>
    </p:spTree>
    <p:extLst>
      <p:ext uri="{BB962C8B-B14F-4D97-AF65-F5344CB8AC3E}">
        <p14:creationId xmlns:p14="http://schemas.microsoft.com/office/powerpoint/2010/main" val="14369339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C5F13-34FB-438B-A5D5-3307093CD7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9BD47E7-D475-4B63-86C1-E1F6398EAB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035182D-FDE2-4004-ABBD-B86ADE14A83F}"/>
              </a:ext>
            </a:extLst>
          </p:cNvPr>
          <p:cNvSpPr>
            <a:spLocks noGrp="1"/>
          </p:cNvSpPr>
          <p:nvPr>
            <p:ph type="dt" sz="half" idx="10"/>
          </p:nvPr>
        </p:nvSpPr>
        <p:spPr/>
        <p:txBody>
          <a:bodyPr/>
          <a:lstStyle/>
          <a:p>
            <a:fld id="{6FA425F4-9039-46F3-9567-F606A46BB865}" type="datetimeFigureOut">
              <a:rPr lang="en-GB" smtClean="0"/>
              <a:t>09/09/2026</a:t>
            </a:fld>
            <a:endParaRPr lang="en-GB" dirty="0"/>
          </a:p>
        </p:txBody>
      </p:sp>
      <p:sp>
        <p:nvSpPr>
          <p:cNvPr id="5" name="Footer Placeholder 4">
            <a:extLst>
              <a:ext uri="{FF2B5EF4-FFF2-40B4-BE49-F238E27FC236}">
                <a16:creationId xmlns:a16="http://schemas.microsoft.com/office/drawing/2014/main" id="{7C39B5C5-F344-4BE2-8CC3-DF74AAFF691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403858A-D2C4-4032-9E0E-B3B49238E939}"/>
              </a:ext>
            </a:extLst>
          </p:cNvPr>
          <p:cNvSpPr>
            <a:spLocks noGrp="1"/>
          </p:cNvSpPr>
          <p:nvPr>
            <p:ph type="sldNum" sz="quarter" idx="12"/>
          </p:nvPr>
        </p:nvSpPr>
        <p:spPr/>
        <p:txBody>
          <a:bodyPr/>
          <a:lstStyle/>
          <a:p>
            <a:fld id="{202CAB4D-CE75-41F8-A571-C3D6BC86DD54}" type="slidenum">
              <a:rPr lang="en-GB" smtClean="0"/>
              <a:t>‹#›</a:t>
            </a:fld>
            <a:endParaRPr lang="en-GB" dirty="0"/>
          </a:p>
        </p:txBody>
      </p:sp>
    </p:spTree>
    <p:extLst>
      <p:ext uri="{BB962C8B-B14F-4D97-AF65-F5344CB8AC3E}">
        <p14:creationId xmlns:p14="http://schemas.microsoft.com/office/powerpoint/2010/main" val="24721579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364BE-67F9-4F89-8695-F1F171A6043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0C6A838-CB50-4434-BAE1-EEC16730E92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611448-49DD-4237-AD4F-5FBA8EF77F79}"/>
              </a:ext>
            </a:extLst>
          </p:cNvPr>
          <p:cNvSpPr>
            <a:spLocks noGrp="1"/>
          </p:cNvSpPr>
          <p:nvPr>
            <p:ph type="dt" sz="half" idx="10"/>
          </p:nvPr>
        </p:nvSpPr>
        <p:spPr/>
        <p:txBody>
          <a:bodyPr/>
          <a:lstStyle/>
          <a:p>
            <a:fld id="{6FA425F4-9039-46F3-9567-F606A46BB865}" type="datetimeFigureOut">
              <a:rPr lang="en-GB" smtClean="0"/>
              <a:t>09/09/2026</a:t>
            </a:fld>
            <a:endParaRPr lang="en-GB" dirty="0"/>
          </a:p>
        </p:txBody>
      </p:sp>
      <p:sp>
        <p:nvSpPr>
          <p:cNvPr id="5" name="Footer Placeholder 4">
            <a:extLst>
              <a:ext uri="{FF2B5EF4-FFF2-40B4-BE49-F238E27FC236}">
                <a16:creationId xmlns:a16="http://schemas.microsoft.com/office/drawing/2014/main" id="{A7CC9E1C-C7D0-4DE5-875D-2347B0D4114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D60DC7B-CE89-4300-BF7C-EEB24A2B8404}"/>
              </a:ext>
            </a:extLst>
          </p:cNvPr>
          <p:cNvSpPr>
            <a:spLocks noGrp="1"/>
          </p:cNvSpPr>
          <p:nvPr>
            <p:ph type="sldNum" sz="quarter" idx="12"/>
          </p:nvPr>
        </p:nvSpPr>
        <p:spPr/>
        <p:txBody>
          <a:bodyPr/>
          <a:lstStyle/>
          <a:p>
            <a:fld id="{202CAB4D-CE75-41F8-A571-C3D6BC86DD54}" type="slidenum">
              <a:rPr lang="en-GB" smtClean="0"/>
              <a:t>‹#›</a:t>
            </a:fld>
            <a:endParaRPr lang="en-GB" dirty="0"/>
          </a:p>
        </p:txBody>
      </p:sp>
    </p:spTree>
    <p:extLst>
      <p:ext uri="{BB962C8B-B14F-4D97-AF65-F5344CB8AC3E}">
        <p14:creationId xmlns:p14="http://schemas.microsoft.com/office/powerpoint/2010/main" val="1806266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44DBF-58BA-4F22-8CFF-79F2423ADA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8D20EAC-39C0-4B22-B326-B6B0E64A74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2CD3D8B-02A2-4B8B-B596-BEF87A69809A}"/>
              </a:ext>
            </a:extLst>
          </p:cNvPr>
          <p:cNvSpPr>
            <a:spLocks noGrp="1"/>
          </p:cNvSpPr>
          <p:nvPr>
            <p:ph type="dt" sz="half" idx="10"/>
          </p:nvPr>
        </p:nvSpPr>
        <p:spPr/>
        <p:txBody>
          <a:bodyPr/>
          <a:lstStyle/>
          <a:p>
            <a:fld id="{6FA425F4-9039-46F3-9567-F606A46BB865}" type="datetimeFigureOut">
              <a:rPr lang="en-GB" smtClean="0"/>
              <a:t>09/09/2026</a:t>
            </a:fld>
            <a:endParaRPr lang="en-GB" dirty="0"/>
          </a:p>
        </p:txBody>
      </p:sp>
      <p:sp>
        <p:nvSpPr>
          <p:cNvPr id="5" name="Footer Placeholder 4">
            <a:extLst>
              <a:ext uri="{FF2B5EF4-FFF2-40B4-BE49-F238E27FC236}">
                <a16:creationId xmlns:a16="http://schemas.microsoft.com/office/drawing/2014/main" id="{343383AD-AFEA-4C16-BBF7-929EFDB72C31}"/>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FDCCF30-D345-4CA9-8450-4FB1DD4E3827}"/>
              </a:ext>
            </a:extLst>
          </p:cNvPr>
          <p:cNvSpPr>
            <a:spLocks noGrp="1"/>
          </p:cNvSpPr>
          <p:nvPr>
            <p:ph type="sldNum" sz="quarter" idx="12"/>
          </p:nvPr>
        </p:nvSpPr>
        <p:spPr/>
        <p:txBody>
          <a:bodyPr/>
          <a:lstStyle/>
          <a:p>
            <a:fld id="{202CAB4D-CE75-41F8-A571-C3D6BC86DD54}" type="slidenum">
              <a:rPr lang="en-GB" smtClean="0"/>
              <a:t>‹#›</a:t>
            </a:fld>
            <a:endParaRPr lang="en-GB" dirty="0"/>
          </a:p>
        </p:txBody>
      </p:sp>
    </p:spTree>
    <p:extLst>
      <p:ext uri="{BB962C8B-B14F-4D97-AF65-F5344CB8AC3E}">
        <p14:creationId xmlns:p14="http://schemas.microsoft.com/office/powerpoint/2010/main" val="25523175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029ED-4B62-492E-A1BA-2BE975CB94F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43D63DF-1B6F-4B24-8640-C2CB1D1F0C6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975828B-FC18-437D-BC82-031E1A32C58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66D793E-FA93-4F63-AF31-D610B217EB76}"/>
              </a:ext>
            </a:extLst>
          </p:cNvPr>
          <p:cNvSpPr>
            <a:spLocks noGrp="1"/>
          </p:cNvSpPr>
          <p:nvPr>
            <p:ph type="dt" sz="half" idx="10"/>
          </p:nvPr>
        </p:nvSpPr>
        <p:spPr/>
        <p:txBody>
          <a:bodyPr/>
          <a:lstStyle/>
          <a:p>
            <a:fld id="{6FA425F4-9039-46F3-9567-F606A46BB865}" type="datetimeFigureOut">
              <a:rPr lang="en-GB" smtClean="0"/>
              <a:t>09/09/2026</a:t>
            </a:fld>
            <a:endParaRPr lang="en-GB" dirty="0"/>
          </a:p>
        </p:txBody>
      </p:sp>
      <p:sp>
        <p:nvSpPr>
          <p:cNvPr id="6" name="Footer Placeholder 5">
            <a:extLst>
              <a:ext uri="{FF2B5EF4-FFF2-40B4-BE49-F238E27FC236}">
                <a16:creationId xmlns:a16="http://schemas.microsoft.com/office/drawing/2014/main" id="{3791EB31-132D-42DE-96C3-B61E925A1727}"/>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F67BA92-8B50-4171-B2B1-0B0CAEE7A18D}"/>
              </a:ext>
            </a:extLst>
          </p:cNvPr>
          <p:cNvSpPr>
            <a:spLocks noGrp="1"/>
          </p:cNvSpPr>
          <p:nvPr>
            <p:ph type="sldNum" sz="quarter" idx="12"/>
          </p:nvPr>
        </p:nvSpPr>
        <p:spPr/>
        <p:txBody>
          <a:bodyPr/>
          <a:lstStyle/>
          <a:p>
            <a:fld id="{202CAB4D-CE75-41F8-A571-C3D6BC86DD54}" type="slidenum">
              <a:rPr lang="en-GB" smtClean="0"/>
              <a:t>‹#›</a:t>
            </a:fld>
            <a:endParaRPr lang="en-GB" dirty="0"/>
          </a:p>
        </p:txBody>
      </p:sp>
    </p:spTree>
    <p:extLst>
      <p:ext uri="{BB962C8B-B14F-4D97-AF65-F5344CB8AC3E}">
        <p14:creationId xmlns:p14="http://schemas.microsoft.com/office/powerpoint/2010/main" val="855880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B14ED-1364-468D-9469-D4E1FDAE6BB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B83C1FB-DFDE-43B3-B316-A174491627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EFC9BD2-EBFD-4DBD-9EBE-80A418694EB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FE63E83-AFBB-48D1-8962-C8C2B60E94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C247639-AF37-4B74-A60C-592744CBDB1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7A8CA14-1B3D-4602-9BB9-E1BA0A62277D}"/>
              </a:ext>
            </a:extLst>
          </p:cNvPr>
          <p:cNvSpPr>
            <a:spLocks noGrp="1"/>
          </p:cNvSpPr>
          <p:nvPr>
            <p:ph type="dt" sz="half" idx="10"/>
          </p:nvPr>
        </p:nvSpPr>
        <p:spPr/>
        <p:txBody>
          <a:bodyPr/>
          <a:lstStyle/>
          <a:p>
            <a:fld id="{6FA425F4-9039-46F3-9567-F606A46BB865}" type="datetimeFigureOut">
              <a:rPr lang="en-GB" smtClean="0"/>
              <a:t>09/09/2026</a:t>
            </a:fld>
            <a:endParaRPr lang="en-GB" dirty="0"/>
          </a:p>
        </p:txBody>
      </p:sp>
      <p:sp>
        <p:nvSpPr>
          <p:cNvPr id="8" name="Footer Placeholder 7">
            <a:extLst>
              <a:ext uri="{FF2B5EF4-FFF2-40B4-BE49-F238E27FC236}">
                <a16:creationId xmlns:a16="http://schemas.microsoft.com/office/drawing/2014/main" id="{F60DD2BF-3296-4D0E-BF67-AA50C973BBEC}"/>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CFE374A9-AD1B-41C5-9A82-72C2C3DC8BC7}"/>
              </a:ext>
            </a:extLst>
          </p:cNvPr>
          <p:cNvSpPr>
            <a:spLocks noGrp="1"/>
          </p:cNvSpPr>
          <p:nvPr>
            <p:ph type="sldNum" sz="quarter" idx="12"/>
          </p:nvPr>
        </p:nvSpPr>
        <p:spPr/>
        <p:txBody>
          <a:bodyPr/>
          <a:lstStyle/>
          <a:p>
            <a:fld id="{202CAB4D-CE75-41F8-A571-C3D6BC86DD54}" type="slidenum">
              <a:rPr lang="en-GB" smtClean="0"/>
              <a:t>‹#›</a:t>
            </a:fld>
            <a:endParaRPr lang="en-GB" dirty="0"/>
          </a:p>
        </p:txBody>
      </p:sp>
    </p:spTree>
    <p:extLst>
      <p:ext uri="{BB962C8B-B14F-4D97-AF65-F5344CB8AC3E}">
        <p14:creationId xmlns:p14="http://schemas.microsoft.com/office/powerpoint/2010/main" val="38639471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A16A4-3CC7-4E38-826A-02811D12E1D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48B344F-EE14-474C-8599-3AB799253A22}"/>
              </a:ext>
            </a:extLst>
          </p:cNvPr>
          <p:cNvSpPr>
            <a:spLocks noGrp="1"/>
          </p:cNvSpPr>
          <p:nvPr>
            <p:ph type="dt" sz="half" idx="10"/>
          </p:nvPr>
        </p:nvSpPr>
        <p:spPr/>
        <p:txBody>
          <a:bodyPr/>
          <a:lstStyle/>
          <a:p>
            <a:fld id="{6FA425F4-9039-46F3-9567-F606A46BB865}" type="datetimeFigureOut">
              <a:rPr lang="en-GB" smtClean="0"/>
              <a:t>09/09/2026</a:t>
            </a:fld>
            <a:endParaRPr lang="en-GB" dirty="0"/>
          </a:p>
        </p:txBody>
      </p:sp>
      <p:sp>
        <p:nvSpPr>
          <p:cNvPr id="4" name="Footer Placeholder 3">
            <a:extLst>
              <a:ext uri="{FF2B5EF4-FFF2-40B4-BE49-F238E27FC236}">
                <a16:creationId xmlns:a16="http://schemas.microsoft.com/office/drawing/2014/main" id="{1B73CA1D-5EA9-4BA2-B14E-A9D3EB314036}"/>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3464180-B3A1-4D1A-877E-023C340C9EBB}"/>
              </a:ext>
            </a:extLst>
          </p:cNvPr>
          <p:cNvSpPr>
            <a:spLocks noGrp="1"/>
          </p:cNvSpPr>
          <p:nvPr>
            <p:ph type="sldNum" sz="quarter" idx="12"/>
          </p:nvPr>
        </p:nvSpPr>
        <p:spPr/>
        <p:txBody>
          <a:bodyPr/>
          <a:lstStyle/>
          <a:p>
            <a:fld id="{202CAB4D-CE75-41F8-A571-C3D6BC86DD54}" type="slidenum">
              <a:rPr lang="en-GB" smtClean="0"/>
              <a:t>‹#›</a:t>
            </a:fld>
            <a:endParaRPr lang="en-GB" dirty="0"/>
          </a:p>
        </p:txBody>
      </p:sp>
    </p:spTree>
    <p:extLst>
      <p:ext uri="{BB962C8B-B14F-4D97-AF65-F5344CB8AC3E}">
        <p14:creationId xmlns:p14="http://schemas.microsoft.com/office/powerpoint/2010/main" val="24822664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E01402-9699-4413-A3FB-50A8DB621DA6}"/>
              </a:ext>
            </a:extLst>
          </p:cNvPr>
          <p:cNvSpPr>
            <a:spLocks noGrp="1"/>
          </p:cNvSpPr>
          <p:nvPr>
            <p:ph type="dt" sz="half" idx="10"/>
          </p:nvPr>
        </p:nvSpPr>
        <p:spPr/>
        <p:txBody>
          <a:bodyPr/>
          <a:lstStyle/>
          <a:p>
            <a:fld id="{6FA425F4-9039-46F3-9567-F606A46BB865}" type="datetimeFigureOut">
              <a:rPr lang="en-GB" smtClean="0"/>
              <a:t>09/09/2026</a:t>
            </a:fld>
            <a:endParaRPr lang="en-GB" dirty="0"/>
          </a:p>
        </p:txBody>
      </p:sp>
      <p:sp>
        <p:nvSpPr>
          <p:cNvPr id="3" name="Footer Placeholder 2">
            <a:extLst>
              <a:ext uri="{FF2B5EF4-FFF2-40B4-BE49-F238E27FC236}">
                <a16:creationId xmlns:a16="http://schemas.microsoft.com/office/drawing/2014/main" id="{B0BE9169-5CFD-445C-83B6-B130C38CA9FC}"/>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C7959075-4D5A-49E2-AF04-1EA219C4731C}"/>
              </a:ext>
            </a:extLst>
          </p:cNvPr>
          <p:cNvSpPr>
            <a:spLocks noGrp="1"/>
          </p:cNvSpPr>
          <p:nvPr>
            <p:ph type="sldNum" sz="quarter" idx="12"/>
          </p:nvPr>
        </p:nvSpPr>
        <p:spPr/>
        <p:txBody>
          <a:bodyPr/>
          <a:lstStyle/>
          <a:p>
            <a:fld id="{202CAB4D-CE75-41F8-A571-C3D6BC86DD54}" type="slidenum">
              <a:rPr lang="en-GB" smtClean="0"/>
              <a:t>‹#›</a:t>
            </a:fld>
            <a:endParaRPr lang="en-GB" dirty="0"/>
          </a:p>
        </p:txBody>
      </p:sp>
    </p:spTree>
    <p:extLst>
      <p:ext uri="{BB962C8B-B14F-4D97-AF65-F5344CB8AC3E}">
        <p14:creationId xmlns:p14="http://schemas.microsoft.com/office/powerpoint/2010/main" val="32049911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B450E-88ED-4A1E-AE38-DF9495E5DF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E1BB4B4-2FF9-4CCD-9CE8-5ADD41424C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0A065AF-C456-4917-8A88-B9692C293F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8A87FDD-BB95-4226-AA82-83F07D9F68E4}"/>
              </a:ext>
            </a:extLst>
          </p:cNvPr>
          <p:cNvSpPr>
            <a:spLocks noGrp="1"/>
          </p:cNvSpPr>
          <p:nvPr>
            <p:ph type="dt" sz="half" idx="10"/>
          </p:nvPr>
        </p:nvSpPr>
        <p:spPr/>
        <p:txBody>
          <a:bodyPr/>
          <a:lstStyle/>
          <a:p>
            <a:fld id="{6FA425F4-9039-46F3-9567-F606A46BB865}" type="datetimeFigureOut">
              <a:rPr lang="en-GB" smtClean="0"/>
              <a:t>09/09/2026</a:t>
            </a:fld>
            <a:endParaRPr lang="en-GB" dirty="0"/>
          </a:p>
        </p:txBody>
      </p:sp>
      <p:sp>
        <p:nvSpPr>
          <p:cNvPr id="6" name="Footer Placeholder 5">
            <a:extLst>
              <a:ext uri="{FF2B5EF4-FFF2-40B4-BE49-F238E27FC236}">
                <a16:creationId xmlns:a16="http://schemas.microsoft.com/office/drawing/2014/main" id="{7C6AB16C-60BB-4315-854D-721EC0673E4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9A182AA3-29F2-4F79-8A09-050D707A9149}"/>
              </a:ext>
            </a:extLst>
          </p:cNvPr>
          <p:cNvSpPr>
            <a:spLocks noGrp="1"/>
          </p:cNvSpPr>
          <p:nvPr>
            <p:ph type="sldNum" sz="quarter" idx="12"/>
          </p:nvPr>
        </p:nvSpPr>
        <p:spPr/>
        <p:txBody>
          <a:bodyPr/>
          <a:lstStyle/>
          <a:p>
            <a:fld id="{202CAB4D-CE75-41F8-A571-C3D6BC86DD54}" type="slidenum">
              <a:rPr lang="en-GB" smtClean="0"/>
              <a:t>‹#›</a:t>
            </a:fld>
            <a:endParaRPr lang="en-GB" dirty="0"/>
          </a:p>
        </p:txBody>
      </p:sp>
    </p:spTree>
    <p:extLst>
      <p:ext uri="{BB962C8B-B14F-4D97-AF65-F5344CB8AC3E}">
        <p14:creationId xmlns:p14="http://schemas.microsoft.com/office/powerpoint/2010/main" val="23527531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979AA-43C8-458B-B0A6-B4FFDECA8A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EAC4F81-A50B-4F4E-9346-DB67329FA0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BCF16D5D-C05C-42FE-AB5B-ECF8A43689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4F250CE-5E61-4442-93A5-CCB1A8FCF806}"/>
              </a:ext>
            </a:extLst>
          </p:cNvPr>
          <p:cNvSpPr>
            <a:spLocks noGrp="1"/>
          </p:cNvSpPr>
          <p:nvPr>
            <p:ph type="dt" sz="half" idx="10"/>
          </p:nvPr>
        </p:nvSpPr>
        <p:spPr/>
        <p:txBody>
          <a:bodyPr/>
          <a:lstStyle/>
          <a:p>
            <a:fld id="{6FA425F4-9039-46F3-9567-F606A46BB865}" type="datetimeFigureOut">
              <a:rPr lang="en-GB" smtClean="0"/>
              <a:t>09/09/2026</a:t>
            </a:fld>
            <a:endParaRPr lang="en-GB" dirty="0"/>
          </a:p>
        </p:txBody>
      </p:sp>
      <p:sp>
        <p:nvSpPr>
          <p:cNvPr id="6" name="Footer Placeholder 5">
            <a:extLst>
              <a:ext uri="{FF2B5EF4-FFF2-40B4-BE49-F238E27FC236}">
                <a16:creationId xmlns:a16="http://schemas.microsoft.com/office/drawing/2014/main" id="{3458BAC5-4DCD-4CCE-86CD-F65AFBAE47C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DA5CA6D8-C8D2-4F48-A8E7-9B2CCB387D73}"/>
              </a:ext>
            </a:extLst>
          </p:cNvPr>
          <p:cNvSpPr>
            <a:spLocks noGrp="1"/>
          </p:cNvSpPr>
          <p:nvPr>
            <p:ph type="sldNum" sz="quarter" idx="12"/>
          </p:nvPr>
        </p:nvSpPr>
        <p:spPr/>
        <p:txBody>
          <a:bodyPr/>
          <a:lstStyle/>
          <a:p>
            <a:fld id="{202CAB4D-CE75-41F8-A571-C3D6BC86DD54}" type="slidenum">
              <a:rPr lang="en-GB" smtClean="0"/>
              <a:t>‹#›</a:t>
            </a:fld>
            <a:endParaRPr lang="en-GB" dirty="0"/>
          </a:p>
        </p:txBody>
      </p:sp>
    </p:spTree>
    <p:extLst>
      <p:ext uri="{BB962C8B-B14F-4D97-AF65-F5344CB8AC3E}">
        <p14:creationId xmlns:p14="http://schemas.microsoft.com/office/powerpoint/2010/main" val="21730580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8603F-E112-4EB3-BAF5-3D95173B65B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AD5CB42-5430-494A-B819-2F01A1B977E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03B3BC9-26E5-4B7E-9ADC-5BABDBE49F8E}"/>
              </a:ext>
            </a:extLst>
          </p:cNvPr>
          <p:cNvSpPr>
            <a:spLocks noGrp="1"/>
          </p:cNvSpPr>
          <p:nvPr>
            <p:ph type="dt" sz="half" idx="10"/>
          </p:nvPr>
        </p:nvSpPr>
        <p:spPr/>
        <p:txBody>
          <a:bodyPr/>
          <a:lstStyle/>
          <a:p>
            <a:fld id="{6FA425F4-9039-46F3-9567-F606A46BB865}" type="datetimeFigureOut">
              <a:rPr lang="en-GB" smtClean="0"/>
              <a:t>09/09/2026</a:t>
            </a:fld>
            <a:endParaRPr lang="en-GB" dirty="0"/>
          </a:p>
        </p:txBody>
      </p:sp>
      <p:sp>
        <p:nvSpPr>
          <p:cNvPr id="5" name="Footer Placeholder 4">
            <a:extLst>
              <a:ext uri="{FF2B5EF4-FFF2-40B4-BE49-F238E27FC236}">
                <a16:creationId xmlns:a16="http://schemas.microsoft.com/office/drawing/2014/main" id="{2FCBC2D9-FFF3-435D-A6A7-2EB0017ACEB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51BEB51-D31A-4B6E-A5FC-49EC8F5A91E1}"/>
              </a:ext>
            </a:extLst>
          </p:cNvPr>
          <p:cNvSpPr>
            <a:spLocks noGrp="1"/>
          </p:cNvSpPr>
          <p:nvPr>
            <p:ph type="sldNum" sz="quarter" idx="12"/>
          </p:nvPr>
        </p:nvSpPr>
        <p:spPr/>
        <p:txBody>
          <a:bodyPr/>
          <a:lstStyle/>
          <a:p>
            <a:fld id="{202CAB4D-CE75-41F8-A571-C3D6BC86DD54}" type="slidenum">
              <a:rPr lang="en-GB" smtClean="0"/>
              <a:t>‹#›</a:t>
            </a:fld>
            <a:endParaRPr lang="en-GB" dirty="0"/>
          </a:p>
        </p:txBody>
      </p:sp>
    </p:spTree>
    <p:extLst>
      <p:ext uri="{BB962C8B-B14F-4D97-AF65-F5344CB8AC3E}">
        <p14:creationId xmlns:p14="http://schemas.microsoft.com/office/powerpoint/2010/main" val="42168568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CB8062-C627-45D2-B4ED-77FE22AE003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48F36BE-F1C6-4600-A546-38103A07749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3A4CC1-D19D-4A34-BB07-1857384A830A}"/>
              </a:ext>
            </a:extLst>
          </p:cNvPr>
          <p:cNvSpPr>
            <a:spLocks noGrp="1"/>
          </p:cNvSpPr>
          <p:nvPr>
            <p:ph type="dt" sz="half" idx="10"/>
          </p:nvPr>
        </p:nvSpPr>
        <p:spPr/>
        <p:txBody>
          <a:bodyPr/>
          <a:lstStyle/>
          <a:p>
            <a:fld id="{6FA425F4-9039-46F3-9567-F606A46BB865}" type="datetimeFigureOut">
              <a:rPr lang="en-GB" smtClean="0"/>
              <a:t>09/09/2026</a:t>
            </a:fld>
            <a:endParaRPr lang="en-GB" dirty="0"/>
          </a:p>
        </p:txBody>
      </p:sp>
      <p:sp>
        <p:nvSpPr>
          <p:cNvPr id="5" name="Footer Placeholder 4">
            <a:extLst>
              <a:ext uri="{FF2B5EF4-FFF2-40B4-BE49-F238E27FC236}">
                <a16:creationId xmlns:a16="http://schemas.microsoft.com/office/drawing/2014/main" id="{C275F7B8-5220-4619-84A1-E6526682CDDC}"/>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FC769AD-3896-4F34-BC1C-33A9C5EDD05D}"/>
              </a:ext>
            </a:extLst>
          </p:cNvPr>
          <p:cNvSpPr>
            <a:spLocks noGrp="1"/>
          </p:cNvSpPr>
          <p:nvPr>
            <p:ph type="sldNum" sz="quarter" idx="12"/>
          </p:nvPr>
        </p:nvSpPr>
        <p:spPr/>
        <p:txBody>
          <a:bodyPr/>
          <a:lstStyle/>
          <a:p>
            <a:fld id="{202CAB4D-CE75-41F8-A571-C3D6BC86DD54}" type="slidenum">
              <a:rPr lang="en-GB" smtClean="0"/>
              <a:t>‹#›</a:t>
            </a:fld>
            <a:endParaRPr lang="en-GB" dirty="0"/>
          </a:p>
        </p:txBody>
      </p:sp>
    </p:spTree>
    <p:extLst>
      <p:ext uri="{BB962C8B-B14F-4D97-AF65-F5344CB8AC3E}">
        <p14:creationId xmlns:p14="http://schemas.microsoft.com/office/powerpoint/2010/main" val="12966047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11E87193-B417-4A3A-94C5-CFAB4B85E47D}"/>
              </a:ext>
            </a:extLst>
          </p:cNvPr>
          <p:cNvSpPr>
            <a:spLocks noGrp="1"/>
          </p:cNvSpPr>
          <p:nvPr>
            <p:ph type="dt" sz="half" idx="10"/>
          </p:nvPr>
        </p:nvSpPr>
        <p:spPr/>
        <p:txBody>
          <a:bodyPr/>
          <a:lstStyle>
            <a:lvl1pPr>
              <a:defRPr/>
            </a:lvl1pPr>
          </a:lstStyle>
          <a:p>
            <a:pPr>
              <a:defRPr/>
            </a:pPr>
            <a:fld id="{4F869B1B-A199-4B33-BA33-E567F7F9E675}" type="datetime1">
              <a:rPr lang="fr-FR" altLang="en-US"/>
              <a:pPr>
                <a:defRPr/>
              </a:pPr>
              <a:t>09/09/2026</a:t>
            </a:fld>
            <a:endParaRPr lang="fr-FR" altLang="en-US"/>
          </a:p>
        </p:txBody>
      </p:sp>
      <p:sp>
        <p:nvSpPr>
          <p:cNvPr id="5" name="Footer Placeholder 4">
            <a:extLst>
              <a:ext uri="{FF2B5EF4-FFF2-40B4-BE49-F238E27FC236}">
                <a16:creationId xmlns:a16="http://schemas.microsoft.com/office/drawing/2014/main" id="{6AB90D28-492A-4E30-8D4C-75B080576E42}"/>
              </a:ext>
            </a:extLst>
          </p:cNvPr>
          <p:cNvSpPr>
            <a:spLocks noGrp="1"/>
          </p:cNvSpPr>
          <p:nvPr>
            <p:ph type="ftr" sz="quarter" idx="11"/>
          </p:nvPr>
        </p:nvSpPr>
        <p:spPr/>
        <p:txBody>
          <a:bodyPr/>
          <a:lstStyle>
            <a:lvl1pPr>
              <a:defRPr/>
            </a:lvl1pPr>
          </a:lstStyle>
          <a:p>
            <a:pPr>
              <a:defRPr/>
            </a:pPr>
            <a:endParaRPr lang="fr-FR" altLang="en-US"/>
          </a:p>
        </p:txBody>
      </p:sp>
      <p:sp>
        <p:nvSpPr>
          <p:cNvPr id="6" name="Slide Number Placeholder 5">
            <a:extLst>
              <a:ext uri="{FF2B5EF4-FFF2-40B4-BE49-F238E27FC236}">
                <a16:creationId xmlns:a16="http://schemas.microsoft.com/office/drawing/2014/main" id="{67757D60-2C3A-414A-A26D-9757092B9636}"/>
              </a:ext>
            </a:extLst>
          </p:cNvPr>
          <p:cNvSpPr>
            <a:spLocks noGrp="1"/>
          </p:cNvSpPr>
          <p:nvPr>
            <p:ph type="sldNum" sz="quarter" idx="12"/>
          </p:nvPr>
        </p:nvSpPr>
        <p:spPr/>
        <p:txBody>
          <a:bodyPr/>
          <a:lstStyle>
            <a:lvl1pPr>
              <a:defRPr/>
            </a:lvl1pPr>
          </a:lstStyle>
          <a:p>
            <a:pPr>
              <a:defRPr/>
            </a:pPr>
            <a:fld id="{0BEC504D-216E-4289-AEBC-F14BEA354C5F}" type="slidenum">
              <a:rPr lang="fr-FR" altLang="en-US"/>
              <a:pPr>
                <a:defRPr/>
              </a:pPr>
              <a:t>‹#›</a:t>
            </a:fld>
            <a:endParaRPr lang="fr-FR" altLang="en-US"/>
          </a:p>
        </p:txBody>
      </p:sp>
    </p:spTree>
    <p:extLst>
      <p:ext uri="{BB962C8B-B14F-4D97-AF65-F5344CB8AC3E}">
        <p14:creationId xmlns:p14="http://schemas.microsoft.com/office/powerpoint/2010/main" val="7093794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BDD82B6-BA59-42DE-8FF6-6A161B579991}"/>
              </a:ext>
            </a:extLst>
          </p:cNvPr>
          <p:cNvSpPr>
            <a:spLocks noGrp="1"/>
          </p:cNvSpPr>
          <p:nvPr>
            <p:ph type="dt" sz="half" idx="10"/>
          </p:nvPr>
        </p:nvSpPr>
        <p:spPr/>
        <p:txBody>
          <a:bodyPr/>
          <a:lstStyle>
            <a:lvl1pPr>
              <a:defRPr/>
            </a:lvl1pPr>
          </a:lstStyle>
          <a:p>
            <a:pPr>
              <a:defRPr/>
            </a:pPr>
            <a:fld id="{03D4EB11-3464-4E2B-9B61-23EB9F70B819}" type="datetime1">
              <a:rPr lang="fr-FR" altLang="en-US"/>
              <a:pPr>
                <a:defRPr/>
              </a:pPr>
              <a:t>09/09/2026</a:t>
            </a:fld>
            <a:endParaRPr lang="fr-FR" altLang="en-US"/>
          </a:p>
        </p:txBody>
      </p:sp>
      <p:sp>
        <p:nvSpPr>
          <p:cNvPr id="5" name="Footer Placeholder 4">
            <a:extLst>
              <a:ext uri="{FF2B5EF4-FFF2-40B4-BE49-F238E27FC236}">
                <a16:creationId xmlns:a16="http://schemas.microsoft.com/office/drawing/2014/main" id="{D4936ABF-0F1A-4141-8E35-F8939A5BDA81}"/>
              </a:ext>
            </a:extLst>
          </p:cNvPr>
          <p:cNvSpPr>
            <a:spLocks noGrp="1"/>
          </p:cNvSpPr>
          <p:nvPr>
            <p:ph type="ftr" sz="quarter" idx="11"/>
          </p:nvPr>
        </p:nvSpPr>
        <p:spPr/>
        <p:txBody>
          <a:bodyPr/>
          <a:lstStyle>
            <a:lvl1pPr>
              <a:defRPr/>
            </a:lvl1pPr>
          </a:lstStyle>
          <a:p>
            <a:pPr>
              <a:defRPr/>
            </a:pPr>
            <a:endParaRPr lang="fr-FR" altLang="en-US"/>
          </a:p>
        </p:txBody>
      </p:sp>
      <p:sp>
        <p:nvSpPr>
          <p:cNvPr id="6" name="Slide Number Placeholder 5">
            <a:extLst>
              <a:ext uri="{FF2B5EF4-FFF2-40B4-BE49-F238E27FC236}">
                <a16:creationId xmlns:a16="http://schemas.microsoft.com/office/drawing/2014/main" id="{65C3F294-EB61-4FEC-970A-F6FEAD73B10E}"/>
              </a:ext>
            </a:extLst>
          </p:cNvPr>
          <p:cNvSpPr>
            <a:spLocks noGrp="1"/>
          </p:cNvSpPr>
          <p:nvPr>
            <p:ph type="sldNum" sz="quarter" idx="12"/>
          </p:nvPr>
        </p:nvSpPr>
        <p:spPr/>
        <p:txBody>
          <a:bodyPr/>
          <a:lstStyle>
            <a:lvl1pPr>
              <a:defRPr/>
            </a:lvl1pPr>
          </a:lstStyle>
          <a:p>
            <a:pPr>
              <a:defRPr/>
            </a:pPr>
            <a:fld id="{359686AB-E05F-4D87-9459-D3CE4B2A6161}" type="slidenum">
              <a:rPr lang="fr-FR" altLang="en-US"/>
              <a:pPr>
                <a:defRPr/>
              </a:pPr>
              <a:t>‹#›</a:t>
            </a:fld>
            <a:endParaRPr lang="fr-FR" altLang="en-US"/>
          </a:p>
        </p:txBody>
      </p:sp>
    </p:spTree>
    <p:extLst>
      <p:ext uri="{BB962C8B-B14F-4D97-AF65-F5344CB8AC3E}">
        <p14:creationId xmlns:p14="http://schemas.microsoft.com/office/powerpoint/2010/main" val="3191060975"/>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D478C69-1C78-4301-9E15-0373F2301A24}"/>
              </a:ext>
            </a:extLst>
          </p:cNvPr>
          <p:cNvSpPr>
            <a:spLocks noGrp="1"/>
          </p:cNvSpPr>
          <p:nvPr>
            <p:ph type="dt" sz="half" idx="10"/>
          </p:nvPr>
        </p:nvSpPr>
        <p:spPr/>
        <p:txBody>
          <a:bodyPr/>
          <a:lstStyle>
            <a:lvl1pPr>
              <a:defRPr/>
            </a:lvl1pPr>
          </a:lstStyle>
          <a:p>
            <a:pPr>
              <a:defRPr/>
            </a:pPr>
            <a:fld id="{D68C4F14-0F8F-486A-ABC8-2887CA8A2FEF}" type="datetime1">
              <a:rPr lang="fr-FR" altLang="en-US"/>
              <a:pPr>
                <a:defRPr/>
              </a:pPr>
              <a:t>09/09/2026</a:t>
            </a:fld>
            <a:endParaRPr lang="fr-FR" altLang="en-US"/>
          </a:p>
        </p:txBody>
      </p:sp>
      <p:sp>
        <p:nvSpPr>
          <p:cNvPr id="5" name="Footer Placeholder 4">
            <a:extLst>
              <a:ext uri="{FF2B5EF4-FFF2-40B4-BE49-F238E27FC236}">
                <a16:creationId xmlns:a16="http://schemas.microsoft.com/office/drawing/2014/main" id="{94C6DEA8-EA1F-435B-9118-20E7DB57B29A}"/>
              </a:ext>
            </a:extLst>
          </p:cNvPr>
          <p:cNvSpPr>
            <a:spLocks noGrp="1"/>
          </p:cNvSpPr>
          <p:nvPr>
            <p:ph type="ftr" sz="quarter" idx="11"/>
          </p:nvPr>
        </p:nvSpPr>
        <p:spPr/>
        <p:txBody>
          <a:bodyPr/>
          <a:lstStyle>
            <a:lvl1pPr>
              <a:defRPr/>
            </a:lvl1pPr>
          </a:lstStyle>
          <a:p>
            <a:pPr>
              <a:defRPr/>
            </a:pPr>
            <a:endParaRPr lang="fr-FR" altLang="en-US"/>
          </a:p>
        </p:txBody>
      </p:sp>
      <p:sp>
        <p:nvSpPr>
          <p:cNvPr id="6" name="Slide Number Placeholder 5">
            <a:extLst>
              <a:ext uri="{FF2B5EF4-FFF2-40B4-BE49-F238E27FC236}">
                <a16:creationId xmlns:a16="http://schemas.microsoft.com/office/drawing/2014/main" id="{E2A9E39C-2B6D-428E-995C-1CCBAA85CDC0}"/>
              </a:ext>
            </a:extLst>
          </p:cNvPr>
          <p:cNvSpPr>
            <a:spLocks noGrp="1"/>
          </p:cNvSpPr>
          <p:nvPr>
            <p:ph type="sldNum" sz="quarter" idx="12"/>
          </p:nvPr>
        </p:nvSpPr>
        <p:spPr/>
        <p:txBody>
          <a:bodyPr/>
          <a:lstStyle>
            <a:lvl1pPr>
              <a:defRPr/>
            </a:lvl1pPr>
          </a:lstStyle>
          <a:p>
            <a:pPr>
              <a:defRPr/>
            </a:pPr>
            <a:fld id="{A99E6471-A858-45D8-9774-538D1BD349F3}" type="slidenum">
              <a:rPr lang="fr-FR" altLang="en-US"/>
              <a:pPr>
                <a:defRPr/>
              </a:pPr>
              <a:t>‹#›</a:t>
            </a:fld>
            <a:endParaRPr lang="fr-FR" altLang="en-US"/>
          </a:p>
        </p:txBody>
      </p:sp>
    </p:spTree>
    <p:extLst>
      <p:ext uri="{BB962C8B-B14F-4D97-AF65-F5344CB8AC3E}">
        <p14:creationId xmlns:p14="http://schemas.microsoft.com/office/powerpoint/2010/main" val="9852797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25F61AD2-1363-4B82-9703-60912C008246}"/>
              </a:ext>
            </a:extLst>
          </p:cNvPr>
          <p:cNvSpPr>
            <a:spLocks noGrp="1"/>
          </p:cNvSpPr>
          <p:nvPr>
            <p:ph type="dt" sz="half" idx="10"/>
          </p:nvPr>
        </p:nvSpPr>
        <p:spPr/>
        <p:txBody>
          <a:bodyPr/>
          <a:lstStyle>
            <a:lvl1pPr>
              <a:defRPr/>
            </a:lvl1pPr>
          </a:lstStyle>
          <a:p>
            <a:pPr>
              <a:defRPr/>
            </a:pPr>
            <a:fld id="{A9C196FA-BB14-4349-9A30-4A5358B6BE90}" type="datetime1">
              <a:rPr lang="fr-FR" altLang="en-US"/>
              <a:pPr>
                <a:defRPr/>
              </a:pPr>
              <a:t>09/09/2026</a:t>
            </a:fld>
            <a:endParaRPr lang="fr-FR" altLang="en-US"/>
          </a:p>
        </p:txBody>
      </p:sp>
      <p:sp>
        <p:nvSpPr>
          <p:cNvPr id="6" name="Footer Placeholder 5">
            <a:extLst>
              <a:ext uri="{FF2B5EF4-FFF2-40B4-BE49-F238E27FC236}">
                <a16:creationId xmlns:a16="http://schemas.microsoft.com/office/drawing/2014/main" id="{FB347FB2-C01A-4424-9499-850A7E263DE6}"/>
              </a:ext>
            </a:extLst>
          </p:cNvPr>
          <p:cNvSpPr>
            <a:spLocks noGrp="1"/>
          </p:cNvSpPr>
          <p:nvPr>
            <p:ph type="ftr" sz="quarter" idx="11"/>
          </p:nvPr>
        </p:nvSpPr>
        <p:spPr/>
        <p:txBody>
          <a:bodyPr/>
          <a:lstStyle>
            <a:lvl1pPr>
              <a:defRPr/>
            </a:lvl1pPr>
          </a:lstStyle>
          <a:p>
            <a:pPr>
              <a:defRPr/>
            </a:pPr>
            <a:endParaRPr lang="fr-FR" altLang="en-US"/>
          </a:p>
        </p:txBody>
      </p:sp>
      <p:sp>
        <p:nvSpPr>
          <p:cNvPr id="7" name="Slide Number Placeholder 6">
            <a:extLst>
              <a:ext uri="{FF2B5EF4-FFF2-40B4-BE49-F238E27FC236}">
                <a16:creationId xmlns:a16="http://schemas.microsoft.com/office/drawing/2014/main" id="{6D3012A2-9AD2-4E0C-B130-12EBA134FD55}"/>
              </a:ext>
            </a:extLst>
          </p:cNvPr>
          <p:cNvSpPr>
            <a:spLocks noGrp="1"/>
          </p:cNvSpPr>
          <p:nvPr>
            <p:ph type="sldNum" sz="quarter" idx="12"/>
          </p:nvPr>
        </p:nvSpPr>
        <p:spPr/>
        <p:txBody>
          <a:bodyPr/>
          <a:lstStyle>
            <a:lvl1pPr>
              <a:defRPr/>
            </a:lvl1pPr>
          </a:lstStyle>
          <a:p>
            <a:pPr>
              <a:defRPr/>
            </a:pPr>
            <a:fld id="{B1E08401-DCAB-491F-810F-59E70DF7C6E5}" type="slidenum">
              <a:rPr lang="fr-FR" altLang="en-US"/>
              <a:pPr>
                <a:defRPr/>
              </a:pPr>
              <a:t>‹#›</a:t>
            </a:fld>
            <a:endParaRPr lang="fr-FR" altLang="en-US"/>
          </a:p>
        </p:txBody>
      </p:sp>
    </p:spTree>
    <p:extLst>
      <p:ext uri="{BB962C8B-B14F-4D97-AF65-F5344CB8AC3E}">
        <p14:creationId xmlns:p14="http://schemas.microsoft.com/office/powerpoint/2010/main" val="40384888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520486FF-95A0-4BBA-A9AC-ABADC6C8CCE4}"/>
              </a:ext>
            </a:extLst>
          </p:cNvPr>
          <p:cNvSpPr>
            <a:spLocks noGrp="1"/>
          </p:cNvSpPr>
          <p:nvPr>
            <p:ph type="dt" sz="half" idx="10"/>
          </p:nvPr>
        </p:nvSpPr>
        <p:spPr/>
        <p:txBody>
          <a:bodyPr/>
          <a:lstStyle>
            <a:lvl1pPr>
              <a:defRPr/>
            </a:lvl1pPr>
          </a:lstStyle>
          <a:p>
            <a:pPr>
              <a:defRPr/>
            </a:pPr>
            <a:fld id="{BBC97429-BA65-422B-9766-FC6F5F4625EF}" type="datetime1">
              <a:rPr lang="fr-FR" altLang="en-US"/>
              <a:pPr>
                <a:defRPr/>
              </a:pPr>
              <a:t>09/09/2026</a:t>
            </a:fld>
            <a:endParaRPr lang="fr-FR" altLang="en-US"/>
          </a:p>
        </p:txBody>
      </p:sp>
      <p:sp>
        <p:nvSpPr>
          <p:cNvPr id="8" name="Footer Placeholder 7">
            <a:extLst>
              <a:ext uri="{FF2B5EF4-FFF2-40B4-BE49-F238E27FC236}">
                <a16:creationId xmlns:a16="http://schemas.microsoft.com/office/drawing/2014/main" id="{EEF11AC5-8E03-4D8F-A008-13A562CC724C}"/>
              </a:ext>
            </a:extLst>
          </p:cNvPr>
          <p:cNvSpPr>
            <a:spLocks noGrp="1"/>
          </p:cNvSpPr>
          <p:nvPr>
            <p:ph type="ftr" sz="quarter" idx="11"/>
          </p:nvPr>
        </p:nvSpPr>
        <p:spPr/>
        <p:txBody>
          <a:bodyPr/>
          <a:lstStyle>
            <a:lvl1pPr>
              <a:defRPr/>
            </a:lvl1pPr>
          </a:lstStyle>
          <a:p>
            <a:pPr>
              <a:defRPr/>
            </a:pPr>
            <a:endParaRPr lang="fr-FR" altLang="en-US"/>
          </a:p>
        </p:txBody>
      </p:sp>
      <p:sp>
        <p:nvSpPr>
          <p:cNvPr id="9" name="Slide Number Placeholder 8">
            <a:extLst>
              <a:ext uri="{FF2B5EF4-FFF2-40B4-BE49-F238E27FC236}">
                <a16:creationId xmlns:a16="http://schemas.microsoft.com/office/drawing/2014/main" id="{E750B84B-4D78-4352-A64B-2A6BEF43E284}"/>
              </a:ext>
            </a:extLst>
          </p:cNvPr>
          <p:cNvSpPr>
            <a:spLocks noGrp="1"/>
          </p:cNvSpPr>
          <p:nvPr>
            <p:ph type="sldNum" sz="quarter" idx="12"/>
          </p:nvPr>
        </p:nvSpPr>
        <p:spPr/>
        <p:txBody>
          <a:bodyPr/>
          <a:lstStyle>
            <a:lvl1pPr>
              <a:defRPr/>
            </a:lvl1pPr>
          </a:lstStyle>
          <a:p>
            <a:pPr>
              <a:defRPr/>
            </a:pPr>
            <a:fld id="{AE5CE5C8-207F-4AAD-9DB9-A75DCD4EFEA2}" type="slidenum">
              <a:rPr lang="fr-FR" altLang="en-US"/>
              <a:pPr>
                <a:defRPr/>
              </a:pPr>
              <a:t>‹#›</a:t>
            </a:fld>
            <a:endParaRPr lang="fr-FR" altLang="en-US"/>
          </a:p>
        </p:txBody>
      </p:sp>
    </p:spTree>
    <p:extLst>
      <p:ext uri="{BB962C8B-B14F-4D97-AF65-F5344CB8AC3E}">
        <p14:creationId xmlns:p14="http://schemas.microsoft.com/office/powerpoint/2010/main" val="3436066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E839D43A-EE47-45F8-A87B-B86E68B32426}"/>
              </a:ext>
            </a:extLst>
          </p:cNvPr>
          <p:cNvSpPr>
            <a:spLocks noGrp="1"/>
          </p:cNvSpPr>
          <p:nvPr>
            <p:ph type="dt" sz="half" idx="10"/>
          </p:nvPr>
        </p:nvSpPr>
        <p:spPr/>
        <p:txBody>
          <a:bodyPr/>
          <a:lstStyle>
            <a:lvl1pPr>
              <a:defRPr/>
            </a:lvl1pPr>
          </a:lstStyle>
          <a:p>
            <a:pPr>
              <a:defRPr/>
            </a:pPr>
            <a:fld id="{AAB3A115-987B-43DF-B052-61263025301E}" type="datetime1">
              <a:rPr lang="fr-FR" altLang="en-US"/>
              <a:pPr>
                <a:defRPr/>
              </a:pPr>
              <a:t>09/09/2026</a:t>
            </a:fld>
            <a:endParaRPr lang="fr-FR" altLang="en-US"/>
          </a:p>
        </p:txBody>
      </p:sp>
      <p:sp>
        <p:nvSpPr>
          <p:cNvPr id="4" name="Footer Placeholder 3">
            <a:extLst>
              <a:ext uri="{FF2B5EF4-FFF2-40B4-BE49-F238E27FC236}">
                <a16:creationId xmlns:a16="http://schemas.microsoft.com/office/drawing/2014/main" id="{327A6D60-DAE2-4951-B51A-0B341A4A732F}"/>
              </a:ext>
            </a:extLst>
          </p:cNvPr>
          <p:cNvSpPr>
            <a:spLocks noGrp="1"/>
          </p:cNvSpPr>
          <p:nvPr>
            <p:ph type="ftr" sz="quarter" idx="11"/>
          </p:nvPr>
        </p:nvSpPr>
        <p:spPr/>
        <p:txBody>
          <a:bodyPr/>
          <a:lstStyle>
            <a:lvl1pPr>
              <a:defRPr/>
            </a:lvl1pPr>
          </a:lstStyle>
          <a:p>
            <a:pPr>
              <a:defRPr/>
            </a:pPr>
            <a:endParaRPr lang="fr-FR" altLang="en-US"/>
          </a:p>
        </p:txBody>
      </p:sp>
      <p:sp>
        <p:nvSpPr>
          <p:cNvPr id="5" name="Slide Number Placeholder 4">
            <a:extLst>
              <a:ext uri="{FF2B5EF4-FFF2-40B4-BE49-F238E27FC236}">
                <a16:creationId xmlns:a16="http://schemas.microsoft.com/office/drawing/2014/main" id="{861D99D2-3590-49EA-A81C-B4F1504D25CE}"/>
              </a:ext>
            </a:extLst>
          </p:cNvPr>
          <p:cNvSpPr>
            <a:spLocks noGrp="1"/>
          </p:cNvSpPr>
          <p:nvPr>
            <p:ph type="sldNum" sz="quarter" idx="12"/>
          </p:nvPr>
        </p:nvSpPr>
        <p:spPr/>
        <p:txBody>
          <a:bodyPr/>
          <a:lstStyle>
            <a:lvl1pPr>
              <a:defRPr/>
            </a:lvl1pPr>
          </a:lstStyle>
          <a:p>
            <a:pPr>
              <a:defRPr/>
            </a:pPr>
            <a:fld id="{FFA775AB-2CF8-4D0A-A844-004A2523DABC}" type="slidenum">
              <a:rPr lang="fr-FR" altLang="en-US"/>
              <a:pPr>
                <a:defRPr/>
              </a:pPr>
              <a:t>‹#›</a:t>
            </a:fld>
            <a:endParaRPr lang="fr-FR" altLang="en-US"/>
          </a:p>
        </p:txBody>
      </p:sp>
    </p:spTree>
    <p:extLst>
      <p:ext uri="{BB962C8B-B14F-4D97-AF65-F5344CB8AC3E}">
        <p14:creationId xmlns:p14="http://schemas.microsoft.com/office/powerpoint/2010/main" val="23853711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3701CE-1855-4C90-9DB9-3AF964308AF2}"/>
              </a:ext>
            </a:extLst>
          </p:cNvPr>
          <p:cNvSpPr>
            <a:spLocks noGrp="1"/>
          </p:cNvSpPr>
          <p:nvPr>
            <p:ph type="dt" sz="half" idx="10"/>
          </p:nvPr>
        </p:nvSpPr>
        <p:spPr/>
        <p:txBody>
          <a:bodyPr/>
          <a:lstStyle>
            <a:lvl1pPr>
              <a:defRPr/>
            </a:lvl1pPr>
          </a:lstStyle>
          <a:p>
            <a:pPr>
              <a:defRPr/>
            </a:pPr>
            <a:fld id="{0EEDCA62-5CC8-469F-942F-5AF9596BE7F9}" type="datetime1">
              <a:rPr lang="fr-FR" altLang="en-US"/>
              <a:pPr>
                <a:defRPr/>
              </a:pPr>
              <a:t>09/09/2026</a:t>
            </a:fld>
            <a:endParaRPr lang="fr-FR" altLang="en-US"/>
          </a:p>
        </p:txBody>
      </p:sp>
      <p:sp>
        <p:nvSpPr>
          <p:cNvPr id="3" name="Footer Placeholder 2">
            <a:extLst>
              <a:ext uri="{FF2B5EF4-FFF2-40B4-BE49-F238E27FC236}">
                <a16:creationId xmlns:a16="http://schemas.microsoft.com/office/drawing/2014/main" id="{0C849301-02E5-48D5-9294-4BF6BD4EBD04}"/>
              </a:ext>
            </a:extLst>
          </p:cNvPr>
          <p:cNvSpPr>
            <a:spLocks noGrp="1"/>
          </p:cNvSpPr>
          <p:nvPr>
            <p:ph type="ftr" sz="quarter" idx="11"/>
          </p:nvPr>
        </p:nvSpPr>
        <p:spPr/>
        <p:txBody>
          <a:bodyPr/>
          <a:lstStyle>
            <a:lvl1pPr>
              <a:defRPr/>
            </a:lvl1pPr>
          </a:lstStyle>
          <a:p>
            <a:pPr>
              <a:defRPr/>
            </a:pPr>
            <a:endParaRPr lang="fr-FR" altLang="en-US"/>
          </a:p>
        </p:txBody>
      </p:sp>
      <p:sp>
        <p:nvSpPr>
          <p:cNvPr id="4" name="Slide Number Placeholder 3">
            <a:extLst>
              <a:ext uri="{FF2B5EF4-FFF2-40B4-BE49-F238E27FC236}">
                <a16:creationId xmlns:a16="http://schemas.microsoft.com/office/drawing/2014/main" id="{6183DB12-84C1-42BA-A848-3DEDC2552B13}"/>
              </a:ext>
            </a:extLst>
          </p:cNvPr>
          <p:cNvSpPr>
            <a:spLocks noGrp="1"/>
          </p:cNvSpPr>
          <p:nvPr>
            <p:ph type="sldNum" sz="quarter" idx="12"/>
          </p:nvPr>
        </p:nvSpPr>
        <p:spPr/>
        <p:txBody>
          <a:bodyPr/>
          <a:lstStyle>
            <a:lvl1pPr>
              <a:defRPr/>
            </a:lvl1pPr>
          </a:lstStyle>
          <a:p>
            <a:pPr>
              <a:defRPr/>
            </a:pPr>
            <a:fld id="{B919335F-4991-43C2-A19E-12631A01663C}" type="slidenum">
              <a:rPr lang="fr-FR" altLang="en-US"/>
              <a:pPr>
                <a:defRPr/>
              </a:pPr>
              <a:t>‹#›</a:t>
            </a:fld>
            <a:endParaRPr lang="fr-FR" altLang="en-US"/>
          </a:p>
        </p:txBody>
      </p:sp>
    </p:spTree>
    <p:extLst>
      <p:ext uri="{BB962C8B-B14F-4D97-AF65-F5344CB8AC3E}">
        <p14:creationId xmlns:p14="http://schemas.microsoft.com/office/powerpoint/2010/main" val="2920325232"/>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0308230-7443-4AC4-BB09-D8AC1E3D7427}"/>
              </a:ext>
            </a:extLst>
          </p:cNvPr>
          <p:cNvSpPr>
            <a:spLocks noGrp="1"/>
          </p:cNvSpPr>
          <p:nvPr>
            <p:ph type="dt" sz="half" idx="10"/>
          </p:nvPr>
        </p:nvSpPr>
        <p:spPr/>
        <p:txBody>
          <a:bodyPr/>
          <a:lstStyle>
            <a:lvl1pPr>
              <a:defRPr/>
            </a:lvl1pPr>
          </a:lstStyle>
          <a:p>
            <a:pPr>
              <a:defRPr/>
            </a:pPr>
            <a:fld id="{106C8E0D-3BA7-4A88-B701-CDCC4D050D54}" type="datetime1">
              <a:rPr lang="fr-FR" altLang="en-US"/>
              <a:pPr>
                <a:defRPr/>
              </a:pPr>
              <a:t>09/09/2026</a:t>
            </a:fld>
            <a:endParaRPr lang="fr-FR" altLang="en-US"/>
          </a:p>
        </p:txBody>
      </p:sp>
      <p:sp>
        <p:nvSpPr>
          <p:cNvPr id="6" name="Footer Placeholder 5">
            <a:extLst>
              <a:ext uri="{FF2B5EF4-FFF2-40B4-BE49-F238E27FC236}">
                <a16:creationId xmlns:a16="http://schemas.microsoft.com/office/drawing/2014/main" id="{F5914518-D70A-45FD-8757-4749309E8463}"/>
              </a:ext>
            </a:extLst>
          </p:cNvPr>
          <p:cNvSpPr>
            <a:spLocks noGrp="1"/>
          </p:cNvSpPr>
          <p:nvPr>
            <p:ph type="ftr" sz="quarter" idx="11"/>
          </p:nvPr>
        </p:nvSpPr>
        <p:spPr/>
        <p:txBody>
          <a:bodyPr/>
          <a:lstStyle>
            <a:lvl1pPr>
              <a:defRPr/>
            </a:lvl1pPr>
          </a:lstStyle>
          <a:p>
            <a:pPr>
              <a:defRPr/>
            </a:pPr>
            <a:endParaRPr lang="fr-FR" altLang="en-US"/>
          </a:p>
        </p:txBody>
      </p:sp>
      <p:sp>
        <p:nvSpPr>
          <p:cNvPr id="7" name="Slide Number Placeholder 6">
            <a:extLst>
              <a:ext uri="{FF2B5EF4-FFF2-40B4-BE49-F238E27FC236}">
                <a16:creationId xmlns:a16="http://schemas.microsoft.com/office/drawing/2014/main" id="{8539BC72-F0F8-4A0F-A9C7-BAEAA894916C}"/>
              </a:ext>
            </a:extLst>
          </p:cNvPr>
          <p:cNvSpPr>
            <a:spLocks noGrp="1"/>
          </p:cNvSpPr>
          <p:nvPr>
            <p:ph type="sldNum" sz="quarter" idx="12"/>
          </p:nvPr>
        </p:nvSpPr>
        <p:spPr/>
        <p:txBody>
          <a:bodyPr/>
          <a:lstStyle>
            <a:lvl1pPr>
              <a:defRPr/>
            </a:lvl1pPr>
          </a:lstStyle>
          <a:p>
            <a:pPr>
              <a:defRPr/>
            </a:pPr>
            <a:fld id="{41F69200-5C38-4483-A2D9-65C5CB667EA9}" type="slidenum">
              <a:rPr lang="fr-FR" altLang="en-US"/>
              <a:pPr>
                <a:defRPr/>
              </a:pPr>
              <a:t>‹#›</a:t>
            </a:fld>
            <a:endParaRPr lang="fr-FR" altLang="en-US"/>
          </a:p>
        </p:txBody>
      </p:sp>
    </p:spTree>
    <p:extLst>
      <p:ext uri="{BB962C8B-B14F-4D97-AF65-F5344CB8AC3E}">
        <p14:creationId xmlns:p14="http://schemas.microsoft.com/office/powerpoint/2010/main" val="12013460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E4A4119-4E79-49F0-AF29-C13920C07FC5}"/>
              </a:ext>
            </a:extLst>
          </p:cNvPr>
          <p:cNvSpPr>
            <a:spLocks noGrp="1"/>
          </p:cNvSpPr>
          <p:nvPr>
            <p:ph type="dt" sz="half" idx="10"/>
          </p:nvPr>
        </p:nvSpPr>
        <p:spPr/>
        <p:txBody>
          <a:bodyPr/>
          <a:lstStyle>
            <a:lvl1pPr>
              <a:defRPr/>
            </a:lvl1pPr>
          </a:lstStyle>
          <a:p>
            <a:pPr>
              <a:defRPr/>
            </a:pPr>
            <a:fld id="{7754F861-53C9-4C9C-962C-4FFD52CF5F3A}" type="datetime1">
              <a:rPr lang="fr-FR" altLang="en-US"/>
              <a:pPr>
                <a:defRPr/>
              </a:pPr>
              <a:t>09/09/2026</a:t>
            </a:fld>
            <a:endParaRPr lang="fr-FR" altLang="en-US"/>
          </a:p>
        </p:txBody>
      </p:sp>
      <p:sp>
        <p:nvSpPr>
          <p:cNvPr id="6" name="Footer Placeholder 5">
            <a:extLst>
              <a:ext uri="{FF2B5EF4-FFF2-40B4-BE49-F238E27FC236}">
                <a16:creationId xmlns:a16="http://schemas.microsoft.com/office/drawing/2014/main" id="{A52EBBB8-91FC-4555-B64C-19A75C1E5528}"/>
              </a:ext>
            </a:extLst>
          </p:cNvPr>
          <p:cNvSpPr>
            <a:spLocks noGrp="1"/>
          </p:cNvSpPr>
          <p:nvPr>
            <p:ph type="ftr" sz="quarter" idx="11"/>
          </p:nvPr>
        </p:nvSpPr>
        <p:spPr/>
        <p:txBody>
          <a:bodyPr/>
          <a:lstStyle>
            <a:lvl1pPr>
              <a:defRPr/>
            </a:lvl1pPr>
          </a:lstStyle>
          <a:p>
            <a:pPr>
              <a:defRPr/>
            </a:pPr>
            <a:endParaRPr lang="fr-FR" altLang="en-US"/>
          </a:p>
        </p:txBody>
      </p:sp>
      <p:sp>
        <p:nvSpPr>
          <p:cNvPr id="7" name="Slide Number Placeholder 6">
            <a:extLst>
              <a:ext uri="{FF2B5EF4-FFF2-40B4-BE49-F238E27FC236}">
                <a16:creationId xmlns:a16="http://schemas.microsoft.com/office/drawing/2014/main" id="{3A64E365-5CCC-44C9-A986-44ED11CB0670}"/>
              </a:ext>
            </a:extLst>
          </p:cNvPr>
          <p:cNvSpPr>
            <a:spLocks noGrp="1"/>
          </p:cNvSpPr>
          <p:nvPr>
            <p:ph type="sldNum" sz="quarter" idx="12"/>
          </p:nvPr>
        </p:nvSpPr>
        <p:spPr/>
        <p:txBody>
          <a:bodyPr/>
          <a:lstStyle>
            <a:lvl1pPr>
              <a:defRPr/>
            </a:lvl1pPr>
          </a:lstStyle>
          <a:p>
            <a:pPr>
              <a:defRPr/>
            </a:pPr>
            <a:fld id="{BAC66195-6041-48FB-831A-0E737E4C411D}" type="slidenum">
              <a:rPr lang="fr-FR" altLang="en-US"/>
              <a:pPr>
                <a:defRPr/>
              </a:pPr>
              <a:t>‹#›</a:t>
            </a:fld>
            <a:endParaRPr lang="fr-FR" altLang="en-US"/>
          </a:p>
        </p:txBody>
      </p:sp>
    </p:spTree>
    <p:extLst>
      <p:ext uri="{BB962C8B-B14F-4D97-AF65-F5344CB8AC3E}">
        <p14:creationId xmlns:p14="http://schemas.microsoft.com/office/powerpoint/2010/main" val="37263255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38BD35A-0A6D-4573-A36E-BB1A8CBBAEFD}"/>
              </a:ext>
            </a:extLst>
          </p:cNvPr>
          <p:cNvSpPr>
            <a:spLocks noGrp="1"/>
          </p:cNvSpPr>
          <p:nvPr>
            <p:ph type="dt" sz="half" idx="10"/>
          </p:nvPr>
        </p:nvSpPr>
        <p:spPr/>
        <p:txBody>
          <a:bodyPr/>
          <a:lstStyle>
            <a:lvl1pPr>
              <a:defRPr/>
            </a:lvl1pPr>
          </a:lstStyle>
          <a:p>
            <a:pPr>
              <a:defRPr/>
            </a:pPr>
            <a:fld id="{7FC19A8A-27BD-49B7-A7E3-E5A67627ED84}" type="datetime1">
              <a:rPr lang="fr-FR" altLang="en-US"/>
              <a:pPr>
                <a:defRPr/>
              </a:pPr>
              <a:t>09/09/2026</a:t>
            </a:fld>
            <a:endParaRPr lang="fr-FR" altLang="en-US"/>
          </a:p>
        </p:txBody>
      </p:sp>
      <p:sp>
        <p:nvSpPr>
          <p:cNvPr id="5" name="Footer Placeholder 4">
            <a:extLst>
              <a:ext uri="{FF2B5EF4-FFF2-40B4-BE49-F238E27FC236}">
                <a16:creationId xmlns:a16="http://schemas.microsoft.com/office/drawing/2014/main" id="{345C81DF-D7FB-4ECA-8A2B-0E3667FB8F66}"/>
              </a:ext>
            </a:extLst>
          </p:cNvPr>
          <p:cNvSpPr>
            <a:spLocks noGrp="1"/>
          </p:cNvSpPr>
          <p:nvPr>
            <p:ph type="ftr" sz="quarter" idx="11"/>
          </p:nvPr>
        </p:nvSpPr>
        <p:spPr/>
        <p:txBody>
          <a:bodyPr/>
          <a:lstStyle>
            <a:lvl1pPr>
              <a:defRPr/>
            </a:lvl1pPr>
          </a:lstStyle>
          <a:p>
            <a:pPr>
              <a:defRPr/>
            </a:pPr>
            <a:endParaRPr lang="fr-FR" altLang="en-US"/>
          </a:p>
        </p:txBody>
      </p:sp>
      <p:sp>
        <p:nvSpPr>
          <p:cNvPr id="6" name="Slide Number Placeholder 5">
            <a:extLst>
              <a:ext uri="{FF2B5EF4-FFF2-40B4-BE49-F238E27FC236}">
                <a16:creationId xmlns:a16="http://schemas.microsoft.com/office/drawing/2014/main" id="{0BED0F39-67FA-4564-904A-64486604DEC6}"/>
              </a:ext>
            </a:extLst>
          </p:cNvPr>
          <p:cNvSpPr>
            <a:spLocks noGrp="1"/>
          </p:cNvSpPr>
          <p:nvPr>
            <p:ph type="sldNum" sz="quarter" idx="12"/>
          </p:nvPr>
        </p:nvSpPr>
        <p:spPr/>
        <p:txBody>
          <a:bodyPr/>
          <a:lstStyle>
            <a:lvl1pPr>
              <a:defRPr/>
            </a:lvl1pPr>
          </a:lstStyle>
          <a:p>
            <a:pPr>
              <a:defRPr/>
            </a:pPr>
            <a:fld id="{20C7AD47-AC14-4854-8BFA-291684D63B2C}" type="slidenum">
              <a:rPr lang="fr-FR" altLang="en-US"/>
              <a:pPr>
                <a:defRPr/>
              </a:pPr>
              <a:t>‹#›</a:t>
            </a:fld>
            <a:endParaRPr lang="fr-FR" altLang="en-US"/>
          </a:p>
        </p:txBody>
      </p:sp>
    </p:spTree>
    <p:extLst>
      <p:ext uri="{BB962C8B-B14F-4D97-AF65-F5344CB8AC3E}">
        <p14:creationId xmlns:p14="http://schemas.microsoft.com/office/powerpoint/2010/main" val="10340370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9305518-A944-4CFF-9301-1EA47AD40D52}"/>
              </a:ext>
            </a:extLst>
          </p:cNvPr>
          <p:cNvSpPr>
            <a:spLocks noGrp="1"/>
          </p:cNvSpPr>
          <p:nvPr>
            <p:ph type="dt" sz="half" idx="10"/>
          </p:nvPr>
        </p:nvSpPr>
        <p:spPr/>
        <p:txBody>
          <a:bodyPr/>
          <a:lstStyle>
            <a:lvl1pPr>
              <a:defRPr/>
            </a:lvl1pPr>
          </a:lstStyle>
          <a:p>
            <a:pPr>
              <a:defRPr/>
            </a:pPr>
            <a:fld id="{6D7EF7D1-3373-4F0D-9491-C954AD75B4B2}" type="datetime1">
              <a:rPr lang="fr-FR" altLang="en-US"/>
              <a:pPr>
                <a:defRPr/>
              </a:pPr>
              <a:t>09/09/2026</a:t>
            </a:fld>
            <a:endParaRPr lang="fr-FR" altLang="en-US"/>
          </a:p>
        </p:txBody>
      </p:sp>
      <p:sp>
        <p:nvSpPr>
          <p:cNvPr id="5" name="Footer Placeholder 4">
            <a:extLst>
              <a:ext uri="{FF2B5EF4-FFF2-40B4-BE49-F238E27FC236}">
                <a16:creationId xmlns:a16="http://schemas.microsoft.com/office/drawing/2014/main" id="{06F7DC0D-84A7-4F98-A36F-7586F67DE84A}"/>
              </a:ext>
            </a:extLst>
          </p:cNvPr>
          <p:cNvSpPr>
            <a:spLocks noGrp="1"/>
          </p:cNvSpPr>
          <p:nvPr>
            <p:ph type="ftr" sz="quarter" idx="11"/>
          </p:nvPr>
        </p:nvSpPr>
        <p:spPr/>
        <p:txBody>
          <a:bodyPr/>
          <a:lstStyle>
            <a:lvl1pPr>
              <a:defRPr/>
            </a:lvl1pPr>
          </a:lstStyle>
          <a:p>
            <a:pPr>
              <a:defRPr/>
            </a:pPr>
            <a:endParaRPr lang="fr-FR" altLang="en-US"/>
          </a:p>
        </p:txBody>
      </p:sp>
      <p:sp>
        <p:nvSpPr>
          <p:cNvPr id="6" name="Slide Number Placeholder 5">
            <a:extLst>
              <a:ext uri="{FF2B5EF4-FFF2-40B4-BE49-F238E27FC236}">
                <a16:creationId xmlns:a16="http://schemas.microsoft.com/office/drawing/2014/main" id="{A482BBB5-FB67-421D-AFDE-E82A5CDFCFA9}"/>
              </a:ext>
            </a:extLst>
          </p:cNvPr>
          <p:cNvSpPr>
            <a:spLocks noGrp="1"/>
          </p:cNvSpPr>
          <p:nvPr>
            <p:ph type="sldNum" sz="quarter" idx="12"/>
          </p:nvPr>
        </p:nvSpPr>
        <p:spPr/>
        <p:txBody>
          <a:bodyPr/>
          <a:lstStyle>
            <a:lvl1pPr>
              <a:defRPr/>
            </a:lvl1pPr>
          </a:lstStyle>
          <a:p>
            <a:pPr>
              <a:defRPr/>
            </a:pPr>
            <a:fld id="{3EF1D1B2-E111-47C7-8B6F-41CD58DDA7F5}" type="slidenum">
              <a:rPr lang="fr-FR" altLang="en-US"/>
              <a:pPr>
                <a:defRPr/>
              </a:pPr>
              <a:t>‹#›</a:t>
            </a:fld>
            <a:endParaRPr lang="fr-FR" altLang="en-US"/>
          </a:p>
        </p:txBody>
      </p:sp>
    </p:spTree>
    <p:extLst>
      <p:ext uri="{BB962C8B-B14F-4D97-AF65-F5344CB8AC3E}">
        <p14:creationId xmlns:p14="http://schemas.microsoft.com/office/powerpoint/2010/main" val="4199696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4"/>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645742-8A77-4AFD-9C77-43316A0CAA00}" type="datetimeFigureOut">
              <a:rPr lang="en-GB" smtClean="0"/>
              <a:t>09/09/2026</a:t>
            </a:fld>
            <a:endParaRPr lang="en-GB"/>
          </a:p>
        </p:txBody>
      </p:sp>
      <p:sp>
        <p:nvSpPr>
          <p:cNvPr id="5" name="Footer Placeholder 4"/>
          <p:cNvSpPr>
            <a:spLocks noGrp="1"/>
          </p:cNvSpPr>
          <p:nvPr>
            <p:ph type="ftr" sz="quarter" idx="3"/>
          </p:nvPr>
        </p:nvSpPr>
        <p:spPr>
          <a:xfrm>
            <a:off x="4165600" y="6356354"/>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4"/>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2C0A1D-9638-493D-9941-F478975DD069}" type="slidenum">
              <a:rPr lang="en-GB" smtClean="0"/>
              <a:t>‹#›</a:t>
            </a:fld>
            <a:endParaRPr lang="en-GB"/>
          </a:p>
        </p:txBody>
      </p:sp>
    </p:spTree>
    <p:extLst>
      <p:ext uri="{BB962C8B-B14F-4D97-AF65-F5344CB8AC3E}">
        <p14:creationId xmlns:p14="http://schemas.microsoft.com/office/powerpoint/2010/main" val="33861000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23" rtl="0" eaLnBrk="1" latinLnBrk="0" hangingPunct="1">
        <a:spcBef>
          <a:spcPct val="0"/>
        </a:spcBef>
        <a:buNone/>
        <a:defRPr sz="4401" kern="1200">
          <a:solidFill>
            <a:schemeClr val="tx1"/>
          </a:solidFill>
          <a:latin typeface="+mj-lt"/>
          <a:ea typeface="+mj-ea"/>
          <a:cs typeface="+mj-cs"/>
        </a:defRPr>
      </a:lvl1pPr>
    </p:titleStyle>
    <p:bodyStyle>
      <a:lvl1pPr marL="342908" indent="-342908" algn="l" defTabSz="914423"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69" indent="-285757" algn="l" defTabSz="914423"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28" indent="-228606" algn="l" defTabSz="91442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40" indent="-228606" algn="l" defTabSz="91442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52" indent="-228606" algn="l" defTabSz="91442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63" indent="-228606" algn="l" defTabSz="91442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74" indent="-228606" algn="l" defTabSz="91442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86" indent="-228606" algn="l" defTabSz="91442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97" indent="-228606" algn="l" defTabSz="914423"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4" algn="l" defTabSz="914423" rtl="0" eaLnBrk="1" latinLnBrk="0" hangingPunct="1">
        <a:defRPr sz="1800" kern="1200">
          <a:solidFill>
            <a:schemeClr val="tx1"/>
          </a:solidFill>
          <a:latin typeface="+mn-lt"/>
          <a:ea typeface="+mn-ea"/>
          <a:cs typeface="+mn-cs"/>
        </a:defRPr>
      </a:lvl4pPr>
      <a:lvl5pPr marL="1828846" algn="l" defTabSz="914423" rtl="0" eaLnBrk="1" latinLnBrk="0" hangingPunct="1">
        <a:defRPr sz="1800" kern="1200">
          <a:solidFill>
            <a:schemeClr val="tx1"/>
          </a:solidFill>
          <a:latin typeface="+mn-lt"/>
          <a:ea typeface="+mn-ea"/>
          <a:cs typeface="+mn-cs"/>
        </a:defRPr>
      </a:lvl5pPr>
      <a:lvl6pPr marL="2286057" algn="l" defTabSz="914423" rtl="0" eaLnBrk="1" latinLnBrk="0" hangingPunct="1">
        <a:defRPr sz="1800" kern="1200">
          <a:solidFill>
            <a:schemeClr val="tx1"/>
          </a:solidFill>
          <a:latin typeface="+mn-lt"/>
          <a:ea typeface="+mn-ea"/>
          <a:cs typeface="+mn-cs"/>
        </a:defRPr>
      </a:lvl6pPr>
      <a:lvl7pPr marL="2743269"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1" algn="l" defTabSz="91442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B5A843-4C62-4B7E-84D9-ED7FDED958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8B6286F-203A-42F1-8DF7-5C531E1D3E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549588-E6D0-47EE-ACAE-A29EC52C11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A425F4-9039-46F3-9567-F606A46BB865}" type="datetimeFigureOut">
              <a:rPr lang="en-GB" smtClean="0"/>
              <a:t>09/09/2026</a:t>
            </a:fld>
            <a:endParaRPr lang="en-GB" dirty="0"/>
          </a:p>
        </p:txBody>
      </p:sp>
      <p:sp>
        <p:nvSpPr>
          <p:cNvPr id="5" name="Footer Placeholder 4">
            <a:extLst>
              <a:ext uri="{FF2B5EF4-FFF2-40B4-BE49-F238E27FC236}">
                <a16:creationId xmlns:a16="http://schemas.microsoft.com/office/drawing/2014/main" id="{A374FFCC-934E-4938-915F-F19D4BFD3D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ECD5BE6A-D4AC-46B7-963A-5FE150FDAB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2CAB4D-CE75-41F8-A571-C3D6BC86DD54}" type="slidenum">
              <a:rPr lang="en-GB" smtClean="0"/>
              <a:t>‹#›</a:t>
            </a:fld>
            <a:endParaRPr lang="en-GB" dirty="0"/>
          </a:p>
        </p:txBody>
      </p:sp>
    </p:spTree>
    <p:extLst>
      <p:ext uri="{BB962C8B-B14F-4D97-AF65-F5344CB8AC3E}">
        <p14:creationId xmlns:p14="http://schemas.microsoft.com/office/powerpoint/2010/main" val="14869498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8FB768B4-747E-428D-BE3E-80307153B556}"/>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4C4FCB4C-B729-4BF1-B094-B4B3144D347F}"/>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0880176-B6F3-40E1-A9E1-382220D29C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GB"/>
              <a:t>Data in WHO HQ as of 10 Jan 2012</a:t>
            </a:r>
          </a:p>
        </p:txBody>
      </p:sp>
      <p:sp>
        <p:nvSpPr>
          <p:cNvPr id="5" name="Footer Placeholder 4">
            <a:extLst>
              <a:ext uri="{FF2B5EF4-FFF2-40B4-BE49-F238E27FC236}">
                <a16:creationId xmlns:a16="http://schemas.microsoft.com/office/drawing/2014/main" id="{DDC7FD2D-0B32-49C5-AC17-71225BCA5C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FC611709-3324-4EB1-BDF8-66B588563F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7A38DAC-A196-4744-ACDA-8D5DE0286B73}" type="slidenum">
              <a:rPr lang="en-GB" altLang="en-US"/>
              <a:pPr>
                <a:defRPr/>
              </a:pPr>
              <a:t>‹#›</a:t>
            </a:fld>
            <a:endParaRPr lang="en-GB" altLang="en-US"/>
          </a:p>
        </p:txBody>
      </p:sp>
    </p:spTree>
    <p:extLst>
      <p:ext uri="{BB962C8B-B14F-4D97-AF65-F5344CB8AC3E}">
        <p14:creationId xmlns:p14="http://schemas.microsoft.com/office/powerpoint/2010/main" val="50927497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emf"/><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hyperlink" Target="http://polioeradication.org/wp-content/uploads/2016/09/Reporting-and-Classification-of-VDPVs_Aug2016_EN.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extranet.who.int/polis/public/CaseCount.aspx" TargetMode="External"/><Relationship Id="rId7"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4">
            <a:extLst>
              <a:ext uri="{FF2B5EF4-FFF2-40B4-BE49-F238E27FC236}">
                <a16:creationId xmlns:a16="http://schemas.microsoft.com/office/drawing/2014/main" id="{8D6D26F6-BD61-4553-B868-7D0C0E9FFE39}"/>
              </a:ext>
            </a:extLst>
          </p:cNvPr>
          <p:cNvSpPr>
            <a:spLocks noChangeArrowheads="1"/>
          </p:cNvSpPr>
          <p:nvPr/>
        </p:nvSpPr>
        <p:spPr bwMode="auto">
          <a:xfrm>
            <a:off x="95250" y="6165850"/>
            <a:ext cx="11953875"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742950" indent="-28575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067"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The boundaries and names shown, and the designations used in the maps in this document do not imply the expression of any opinion whatsoever on the part of the World Health Organization concerning the legal status of any country, territory, city or area or of its authorities, or concerning the delimitation of its frontiers or boundaries.  Dotted lines on maps represent approximate border lines for which there may not yet be full agreement. </a:t>
            </a:r>
            <a:r>
              <a:rPr kumimoji="0" lang="en-US" altLang="en-US" sz="1067"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 of 27 May 2025, Indonesia is part of the Western Pacific Region and no longer of the South-East Asia Region.</a:t>
            </a:r>
            <a:r>
              <a:rPr kumimoji="0" lang="en-GB" altLang="en-US" sz="1067"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GB" altLang="en-US" sz="1067"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Symbol" panose="05050102010706020507" pitchFamily="18" charset="2"/>
              </a:rPr>
              <a:t></a:t>
            </a:r>
            <a:r>
              <a:rPr kumimoji="0" lang="en-GB" altLang="en-US" sz="1067"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WHO 2026. All rights reserved</a:t>
            </a:r>
          </a:p>
        </p:txBody>
      </p:sp>
      <p:sp>
        <p:nvSpPr>
          <p:cNvPr id="20483" name="Rectangle 2">
            <a:extLst>
              <a:ext uri="{FF2B5EF4-FFF2-40B4-BE49-F238E27FC236}">
                <a16:creationId xmlns:a16="http://schemas.microsoft.com/office/drawing/2014/main" id="{40E15CBB-9D98-4423-9A20-DABF9A130757}"/>
              </a:ext>
            </a:extLst>
          </p:cNvPr>
          <p:cNvSpPr txBox="1">
            <a:spLocks noChangeArrowheads="1"/>
          </p:cNvSpPr>
          <p:nvPr/>
        </p:nvSpPr>
        <p:spPr bwMode="auto">
          <a:xfrm>
            <a:off x="0" y="-1"/>
            <a:ext cx="12192001" cy="1071907"/>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eaLnBrk="1" fontAlgn="auto">
              <a:lnSpc>
                <a:spcPct val="90000"/>
              </a:lnSpc>
              <a:spcBef>
                <a:spcPts val="0"/>
              </a:spcBef>
              <a:spcAft>
                <a:spcPts val="0"/>
              </a:spcAft>
              <a:defRPr sz="2200">
                <a:solidFill>
                  <a:srgbClr val="0099CC"/>
                </a:solidFill>
                <a:latin typeface="Calibri (Body)"/>
                <a:ea typeface="+mj-ea"/>
                <a:cs typeface="+mj-cs"/>
              </a:defRPr>
            </a:lvl1pPr>
            <a:lvl2pPr>
              <a:lnSpc>
                <a:spcPct val="90000"/>
              </a:lnSpc>
              <a:defRPr sz="4400">
                <a:latin typeface="Calibri Light" panose="020F0302020204030204" pitchFamily="34" charset="0"/>
              </a:defRPr>
            </a:lvl2pPr>
            <a:lvl3pPr>
              <a:lnSpc>
                <a:spcPct val="90000"/>
              </a:lnSpc>
              <a:defRPr sz="4400">
                <a:latin typeface="Calibri Light" panose="020F0302020204030204" pitchFamily="34" charset="0"/>
              </a:defRPr>
            </a:lvl3pPr>
            <a:lvl4pPr>
              <a:lnSpc>
                <a:spcPct val="90000"/>
              </a:lnSpc>
              <a:defRPr sz="4400">
                <a:latin typeface="Calibri Light" panose="020F0302020204030204" pitchFamily="34" charset="0"/>
              </a:defRPr>
            </a:lvl4pPr>
            <a:lvl5pPr>
              <a:lnSpc>
                <a:spcPct val="90000"/>
              </a:lnSpc>
              <a:defRPr sz="4400">
                <a:latin typeface="Calibri Light" panose="020F0302020204030204" pitchFamily="34" charset="0"/>
              </a:defRPr>
            </a:lvl5pPr>
            <a:lvl6pPr marL="457200" fontAlgn="base">
              <a:lnSpc>
                <a:spcPct val="90000"/>
              </a:lnSpc>
              <a:spcBef>
                <a:spcPct val="0"/>
              </a:spcBef>
              <a:spcAft>
                <a:spcPct val="0"/>
              </a:spcAft>
              <a:defRPr sz="4400">
                <a:latin typeface="Calibri Light" panose="020F0302020204030204" pitchFamily="34" charset="0"/>
              </a:defRPr>
            </a:lvl6pPr>
            <a:lvl7pPr marL="914400" fontAlgn="base">
              <a:lnSpc>
                <a:spcPct val="90000"/>
              </a:lnSpc>
              <a:spcBef>
                <a:spcPct val="0"/>
              </a:spcBef>
              <a:spcAft>
                <a:spcPct val="0"/>
              </a:spcAft>
              <a:defRPr sz="4400">
                <a:latin typeface="Calibri Light" panose="020F0302020204030204" pitchFamily="34" charset="0"/>
              </a:defRPr>
            </a:lvl7pPr>
            <a:lvl8pPr marL="1371600" fontAlgn="base">
              <a:lnSpc>
                <a:spcPct val="90000"/>
              </a:lnSpc>
              <a:spcBef>
                <a:spcPct val="0"/>
              </a:spcBef>
              <a:spcAft>
                <a:spcPct val="0"/>
              </a:spcAft>
              <a:defRPr sz="4400">
                <a:latin typeface="Calibri Light" panose="020F0302020204030204" pitchFamily="34" charset="0"/>
              </a:defRPr>
            </a:lvl8pPr>
            <a:lvl9pPr marL="1828800" fontAlgn="base">
              <a:lnSpc>
                <a:spcPct val="90000"/>
              </a:lnSpc>
              <a:spcBef>
                <a:spcPct val="0"/>
              </a:spcBef>
              <a:spcAft>
                <a:spcPct val="0"/>
              </a:spcAft>
              <a:defRPr sz="4400">
                <a:latin typeface="Calibri Light" panose="020F0302020204030204" pitchFamily="34" charset="0"/>
              </a:defRPr>
            </a:lvl9pPr>
          </a:lstStyle>
          <a:p>
            <a:pPr marL="0" marR="0" lvl="0" indent="0" algn="ctr" defTabSz="914400" rtl="0" eaLnBrk="1" fontAlgn="auto" latinLnBrk="0" hangingPunct="0">
              <a:lnSpc>
                <a:spcPct val="90000"/>
              </a:lnSpc>
              <a:spcBef>
                <a:spcPts val="0"/>
              </a:spcBef>
              <a:spcAft>
                <a:spcPts val="0"/>
              </a:spcAft>
              <a:buClrTx/>
              <a:buSzTx/>
              <a:buFontTx/>
              <a:buNone/>
              <a:tabLst/>
              <a:defRPr/>
            </a:pPr>
            <a:r>
              <a:rPr kumimoji="0" lang="en-GB" altLang="en-US" sz="2800" b="0" i="0" u="none" strike="noStrike" kern="1200" cap="none" spc="0" normalizeH="0" baseline="0" noProof="0" dirty="0">
                <a:ln>
                  <a:noFill/>
                </a:ln>
                <a:solidFill>
                  <a:srgbClr val="0099CC"/>
                </a:solidFill>
                <a:effectLst/>
                <a:uLnTx/>
                <a:uFillTx/>
                <a:latin typeface="Calibri (Body)"/>
                <a:ea typeface="+mj-ea"/>
                <a:cs typeface="+mj-cs"/>
              </a:rPr>
              <a:t>Highlights of New Wild Poliovirus and cVDPV Positives</a:t>
            </a:r>
            <a:br>
              <a:rPr kumimoji="0" lang="en-GB" altLang="en-US" sz="2800" b="0" i="0" u="none" strike="noStrike" kern="1200" cap="none" spc="0" normalizeH="0" baseline="0" noProof="0" dirty="0">
                <a:ln>
                  <a:noFill/>
                </a:ln>
                <a:solidFill>
                  <a:srgbClr val="0099CC"/>
                </a:solidFill>
                <a:effectLst/>
                <a:uLnTx/>
                <a:uFillTx/>
                <a:latin typeface="Calibri (Body)"/>
                <a:ea typeface="+mj-ea"/>
                <a:cs typeface="+mj-cs"/>
              </a:rPr>
            </a:br>
            <a:r>
              <a:rPr kumimoji="0" lang="en-GB" altLang="en-US" sz="2800" b="0" i="0" u="none" strike="noStrike" kern="1200" cap="none" spc="0" normalizeH="0" baseline="0" noProof="0" dirty="0">
                <a:ln>
                  <a:noFill/>
                </a:ln>
                <a:solidFill>
                  <a:srgbClr val="0099CC"/>
                </a:solidFill>
                <a:effectLst/>
                <a:uLnTx/>
                <a:uFillTx/>
                <a:latin typeface="Calibri (Body)"/>
                <a:ea typeface="+mj-ea"/>
                <a:cs typeface="+mj-cs"/>
              </a:rPr>
              <a:t>Reported Globally this Week</a:t>
            </a:r>
          </a:p>
        </p:txBody>
      </p:sp>
      <p:sp>
        <p:nvSpPr>
          <p:cNvPr id="30724" name="TextBox 6">
            <a:extLst>
              <a:ext uri="{FF2B5EF4-FFF2-40B4-BE49-F238E27FC236}">
                <a16:creationId xmlns:a16="http://schemas.microsoft.com/office/drawing/2014/main" id="{3F179DA4-8F1B-43E7-9E5B-8C9A657CD80A}"/>
              </a:ext>
            </a:extLst>
          </p:cNvPr>
          <p:cNvSpPr txBox="1">
            <a:spLocks noChangeArrowheads="1"/>
          </p:cNvSpPr>
          <p:nvPr/>
        </p:nvSpPr>
        <p:spPr bwMode="auto">
          <a:xfrm>
            <a:off x="95250" y="5904240"/>
            <a:ext cx="363753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SzPct val="100000"/>
              <a:buFont typeface="Arial" panose="020B0604020202020204" pitchFamily="34" charset="0"/>
              <a:buChar char="•"/>
              <a:defRPr sz="2800">
                <a:solidFill>
                  <a:srgbClr val="000000"/>
                </a:solidFill>
                <a:latin typeface="Calibri" panose="020F0502020204030204" pitchFamily="34" charset="0"/>
              </a:defRPr>
            </a:lvl1pPr>
            <a:lvl2pPr marL="685800" indent="-228600">
              <a:lnSpc>
                <a:spcPct val="90000"/>
              </a:lnSpc>
              <a:spcBef>
                <a:spcPts val="500"/>
              </a:spcBef>
              <a:buSzPct val="100000"/>
              <a:buFont typeface="Arial" panose="020B0604020202020204" pitchFamily="34" charset="0"/>
              <a:buChar char="•"/>
              <a:defRPr sz="2400">
                <a:solidFill>
                  <a:srgbClr val="000000"/>
                </a:solidFill>
                <a:latin typeface="Calibri" panose="020F0502020204030204" pitchFamily="34" charset="0"/>
              </a:defRPr>
            </a:lvl2pPr>
            <a:lvl3pPr marL="1143000" indent="-228600">
              <a:lnSpc>
                <a:spcPct val="90000"/>
              </a:lnSpc>
              <a:spcBef>
                <a:spcPts val="500"/>
              </a:spcBef>
              <a:buSzPct val="100000"/>
              <a:buFont typeface="Arial" panose="020B0604020202020204" pitchFamily="34" charset="0"/>
              <a:buChar char="•"/>
              <a:defRPr sz="2000">
                <a:solidFill>
                  <a:srgbClr val="000000"/>
                </a:solidFill>
                <a:latin typeface="Calibri" panose="020F0502020204030204" pitchFamily="34" charset="0"/>
              </a:defRPr>
            </a:lvl3pPr>
            <a:lvl4pPr marL="16002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4pPr>
            <a:lvl5pPr marL="2057400" indent="-228600">
              <a:lnSpc>
                <a:spcPct val="90000"/>
              </a:lnSpc>
              <a:spcBef>
                <a:spcPts val="500"/>
              </a:spcBef>
              <a:buSzPct val="100000"/>
              <a:buFont typeface="Arial" panose="020B0604020202020204" pitchFamily="34" charset="0"/>
              <a:buChar char="•"/>
              <a:defRPr>
                <a:solidFill>
                  <a:srgbClr val="000000"/>
                </a:solidFill>
                <a:latin typeface="Calibri" panose="020F0502020204030204" pitchFamily="34" charset="0"/>
              </a:defRPr>
            </a:lvl5pPr>
            <a:lvl6pPr marL="25146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6pPr>
            <a:lvl7pPr marL="29718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7pPr>
            <a:lvl8pPr marL="34290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8pPr>
            <a:lvl9pPr marL="3886200" indent="-228600" eaLnBrk="0" fontAlgn="base" hangingPunct="0">
              <a:lnSpc>
                <a:spcPct val="90000"/>
              </a:lnSpc>
              <a:spcBef>
                <a:spcPts val="500"/>
              </a:spcBef>
              <a:spcAft>
                <a:spcPct val="0"/>
              </a:spcAft>
              <a:buSzPct val="100000"/>
              <a:buFont typeface="Arial" panose="020B0604020202020204" pitchFamily="34" charset="0"/>
              <a:buChar char="•"/>
              <a:defRPr>
                <a:solidFill>
                  <a:srgbClr val="000000"/>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r>
              <a:rPr kumimoji="0" lang="en-GB"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contacts of positive AFP cases, community, healthy children</a:t>
            </a:r>
          </a:p>
        </p:txBody>
      </p:sp>
      <p:pic>
        <p:nvPicPr>
          <p:cNvPr id="7" name="Picture 6">
            <a:extLst>
              <a:ext uri="{FF2B5EF4-FFF2-40B4-BE49-F238E27FC236}">
                <a16:creationId xmlns:a16="http://schemas.microsoft.com/office/drawing/2014/main" id="{3E3B6AED-DE08-4770-BFF9-A0A15C6593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18090" y="30554"/>
            <a:ext cx="1127680" cy="345151"/>
          </a:xfrm>
          <a:prstGeom prst="rect">
            <a:avLst/>
          </a:prstGeom>
        </p:spPr>
      </p:pic>
      <p:sp>
        <p:nvSpPr>
          <p:cNvPr id="9" name="Date Placeholder 3">
            <a:extLst>
              <a:ext uri="{FF2B5EF4-FFF2-40B4-BE49-F238E27FC236}">
                <a16:creationId xmlns:a16="http://schemas.microsoft.com/office/drawing/2014/main" id="{E450BC20-2A59-4BDC-85EA-2455C689077C}"/>
              </a:ext>
            </a:extLst>
          </p:cNvPr>
          <p:cNvSpPr>
            <a:spLocks noGrp="1"/>
          </p:cNvSpPr>
          <p:nvPr>
            <p:ph type="dt" sz="half" idx="10"/>
          </p:nvPr>
        </p:nvSpPr>
        <p:spPr bwMode="auto">
          <a:xfrm>
            <a:off x="9757775" y="6607175"/>
            <a:ext cx="2387995" cy="250825"/>
          </a:xfrm>
          <a:solidFill>
            <a:schemeClr val="bg1"/>
          </a:solidFill>
          <a:extLs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eaLnBrk="0" hangingPunct="0">
              <a:lnSpc>
                <a:spcPct val="90000"/>
              </a:lnSpc>
              <a:spcBef>
                <a:spcPts val="1000"/>
              </a:spcBef>
              <a:buSzPct val="100000"/>
              <a:buFont typeface="Arial" pitchFamily="34" charset="0"/>
              <a:buChar char="•"/>
              <a:defRPr sz="2800">
                <a:solidFill>
                  <a:srgbClr val="000000"/>
                </a:solidFill>
                <a:latin typeface="Calibri" pitchFamily="34" charset="0"/>
              </a:defRPr>
            </a:lvl1pPr>
            <a:lvl2pPr marL="740661" indent="-284864" eaLnBrk="0" hangingPunct="0">
              <a:lnSpc>
                <a:spcPct val="90000"/>
              </a:lnSpc>
              <a:spcBef>
                <a:spcPts val="500"/>
              </a:spcBef>
              <a:buSzPct val="100000"/>
              <a:buFont typeface="Arial" pitchFamily="34" charset="0"/>
              <a:buChar char="•"/>
              <a:defRPr sz="2300">
                <a:solidFill>
                  <a:srgbClr val="000000"/>
                </a:solidFill>
                <a:latin typeface="Calibri" pitchFamily="34" charset="0"/>
              </a:defRPr>
            </a:lvl2pPr>
            <a:lvl3pPr marL="1139488" indent="-227895" eaLnBrk="0" hangingPunct="0">
              <a:lnSpc>
                <a:spcPct val="90000"/>
              </a:lnSpc>
              <a:spcBef>
                <a:spcPts val="500"/>
              </a:spcBef>
              <a:buSzPct val="100000"/>
              <a:buFont typeface="Arial" pitchFamily="34" charset="0"/>
              <a:buChar char="•"/>
              <a:defRPr sz="2000">
                <a:solidFill>
                  <a:srgbClr val="000000"/>
                </a:solidFill>
                <a:latin typeface="Calibri" pitchFamily="34" charset="0"/>
              </a:defRPr>
            </a:lvl3pPr>
            <a:lvl4pPr marL="1595270" indent="-227895" eaLnBrk="0" hangingPunct="0">
              <a:lnSpc>
                <a:spcPct val="90000"/>
              </a:lnSpc>
              <a:spcBef>
                <a:spcPts val="500"/>
              </a:spcBef>
              <a:buSzPct val="100000"/>
              <a:buFont typeface="Arial" pitchFamily="34" charset="0"/>
              <a:buChar char="•"/>
              <a:defRPr>
                <a:solidFill>
                  <a:srgbClr val="000000"/>
                </a:solidFill>
                <a:latin typeface="Calibri" pitchFamily="34" charset="0"/>
              </a:defRPr>
            </a:lvl4pPr>
            <a:lvl5pPr marL="2051067" indent="-227895" eaLnBrk="0" hangingPunct="0">
              <a:lnSpc>
                <a:spcPct val="90000"/>
              </a:lnSpc>
              <a:spcBef>
                <a:spcPts val="500"/>
              </a:spcBef>
              <a:buSzPct val="100000"/>
              <a:buFont typeface="Arial" pitchFamily="34" charset="0"/>
              <a:buChar char="•"/>
              <a:defRPr>
                <a:solidFill>
                  <a:srgbClr val="000000"/>
                </a:solidFill>
                <a:latin typeface="Calibri" pitchFamily="34" charset="0"/>
              </a:defRPr>
            </a:lvl5pPr>
            <a:lvl6pPr marL="2506859"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6pPr>
            <a:lvl7pPr marL="2962647"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7pPr>
            <a:lvl8pPr marL="3418441"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8pPr>
            <a:lvl9pPr marL="3874237"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GB" altLang="fr-FR" sz="11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Data in WHO HQ as of </a:t>
            </a:r>
            <a:r>
              <a:rPr lang="fr-CH" altLang="fr-FR" sz="1100" dirty="0">
                <a:cs typeface="Calibri" pitchFamily="34" charset="0"/>
              </a:rPr>
              <a:t>08 Sep</a:t>
            </a:r>
            <a:r>
              <a:rPr kumimoji="0" lang="fr-CH" altLang="fr-FR" sz="11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 2026</a:t>
            </a:r>
            <a:endParaRPr kumimoji="0" lang="en-GB" altLang="fr-FR" sz="11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endParaRPr>
          </a:p>
        </p:txBody>
      </p:sp>
      <p:pic>
        <p:nvPicPr>
          <p:cNvPr id="3" name="Picture 2">
            <a:extLst>
              <a:ext uri="{FF2B5EF4-FFF2-40B4-BE49-F238E27FC236}">
                <a16:creationId xmlns:a16="http://schemas.microsoft.com/office/drawing/2014/main" id="{9AFB3256-86D4-43FA-1661-3C3608458315}"/>
              </a:ext>
            </a:extLst>
          </p:cNvPr>
          <p:cNvPicPr>
            <a:picLocks noChangeAspect="1"/>
          </p:cNvPicPr>
          <p:nvPr/>
        </p:nvPicPr>
        <p:blipFill>
          <a:blip r:embed="rId4"/>
          <a:stretch>
            <a:fillRect/>
          </a:stretch>
        </p:blipFill>
        <p:spPr>
          <a:xfrm>
            <a:off x="119062" y="1102461"/>
            <a:ext cx="11953876" cy="2640477"/>
          </a:xfrm>
          <a:prstGeom prst="rect">
            <a:avLst/>
          </a:prstGeom>
        </p:spPr>
      </p:pic>
    </p:spTree>
    <p:extLst>
      <p:ext uri="{BB962C8B-B14F-4D97-AF65-F5344CB8AC3E}">
        <p14:creationId xmlns:p14="http://schemas.microsoft.com/office/powerpoint/2010/main" val="3380058526"/>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3323F84-0E02-372F-EAAE-D01D22D8F2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839" y="556848"/>
            <a:ext cx="11087123" cy="5990856"/>
          </a:xfrm>
          <a:prstGeom prst="rect">
            <a:avLst/>
          </a:prstGeom>
        </p:spPr>
      </p:pic>
      <p:sp>
        <p:nvSpPr>
          <p:cNvPr id="22" name="Rectangle 3"/>
          <p:cNvSpPr txBox="1">
            <a:spLocks noGrp="1" noChangeArrowheads="1"/>
          </p:cNvSpPr>
          <p:nvPr>
            <p:ph type="title"/>
          </p:nvPr>
        </p:nvSpPr>
        <p:spPr>
          <a:xfrm>
            <a:off x="0" y="38916"/>
            <a:ext cx="12192000" cy="404813"/>
          </a:xfrm>
          <a:extLst>
            <a:ext uri="{909E8E84-426E-40DD-AFC4-6F175D3DCCD1}">
              <a14:hiddenFill xmlns:a14="http://schemas.microsoft.com/office/drawing/2010/main">
                <a:solidFill>
                  <a:schemeClr val="bg1"/>
                </a:solidFill>
              </a14:hiddenFill>
            </a:ext>
          </a:extLst>
        </p:spPr>
        <p:txBody>
          <a:bodyPr>
            <a:normAutofit fontScale="90000"/>
          </a:bodyPr>
          <a:lstStyle/>
          <a:p>
            <a:pPr algn="ctr" eaLnBrk="1" fontAlgn="auto">
              <a:spcBef>
                <a:spcPts val="0"/>
              </a:spcBef>
              <a:spcAft>
                <a:spcPts val="0"/>
              </a:spcAft>
              <a:defRPr/>
            </a:pPr>
            <a:r>
              <a:rPr lang="en-GB" altLang="en-US" sz="2200" dirty="0">
                <a:solidFill>
                  <a:srgbClr val="0099CC"/>
                </a:solidFill>
                <a:latin typeface="Calibri (Body)"/>
              </a:rPr>
              <a:t>Global WPV1 &amp; cVDPV Cases</a:t>
            </a:r>
            <a:r>
              <a:rPr lang="en-GB" altLang="en-US" sz="2200" baseline="30000" dirty="0">
                <a:solidFill>
                  <a:srgbClr val="0099CC"/>
                </a:solidFill>
                <a:latin typeface="Calibri (Body)"/>
              </a:rPr>
              <a:t>1</a:t>
            </a:r>
            <a:r>
              <a:rPr lang="en-GB" altLang="en-US" sz="2200" dirty="0">
                <a:solidFill>
                  <a:srgbClr val="0099CC"/>
                </a:solidFill>
                <a:latin typeface="Calibri (Body)"/>
              </a:rPr>
              <a:t>, Previous 12 Months</a:t>
            </a:r>
            <a:r>
              <a:rPr lang="en-GB" altLang="en-US" sz="2200" baseline="30000" dirty="0">
                <a:solidFill>
                  <a:srgbClr val="0099CC"/>
                </a:solidFill>
                <a:latin typeface="Calibri (Body)"/>
              </a:rPr>
              <a:t>2</a:t>
            </a:r>
          </a:p>
        </p:txBody>
      </p:sp>
      <p:sp>
        <p:nvSpPr>
          <p:cNvPr id="17" name="Date Placeholder 3">
            <a:extLst>
              <a:ext uri="{FF2B5EF4-FFF2-40B4-BE49-F238E27FC236}">
                <a16:creationId xmlns:a16="http://schemas.microsoft.com/office/drawing/2014/main" id="{AD36BD13-C90D-4DD2-9C38-45D2D749E7C3}"/>
              </a:ext>
            </a:extLst>
          </p:cNvPr>
          <p:cNvSpPr>
            <a:spLocks noGrp="1"/>
          </p:cNvSpPr>
          <p:nvPr>
            <p:ph type="dt" sz="half" idx="10"/>
          </p:nvPr>
        </p:nvSpPr>
        <p:spPr bwMode="auto">
          <a:xfrm>
            <a:off x="9902863" y="6607175"/>
            <a:ext cx="2242907" cy="250825"/>
          </a:xfrm>
          <a:solidFill>
            <a:schemeClr val="bg1"/>
          </a:solidFill>
          <a:extLs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eaLnBrk="0" hangingPunct="0">
              <a:lnSpc>
                <a:spcPct val="90000"/>
              </a:lnSpc>
              <a:spcBef>
                <a:spcPts val="1000"/>
              </a:spcBef>
              <a:buSzPct val="100000"/>
              <a:buFont typeface="Arial" pitchFamily="34" charset="0"/>
              <a:buChar char="•"/>
              <a:defRPr sz="2800">
                <a:solidFill>
                  <a:srgbClr val="000000"/>
                </a:solidFill>
                <a:latin typeface="Calibri" pitchFamily="34" charset="0"/>
              </a:defRPr>
            </a:lvl1pPr>
            <a:lvl2pPr marL="740661" indent="-284864" eaLnBrk="0" hangingPunct="0">
              <a:lnSpc>
                <a:spcPct val="90000"/>
              </a:lnSpc>
              <a:spcBef>
                <a:spcPts val="500"/>
              </a:spcBef>
              <a:buSzPct val="100000"/>
              <a:buFont typeface="Arial" pitchFamily="34" charset="0"/>
              <a:buChar char="•"/>
              <a:defRPr sz="2300">
                <a:solidFill>
                  <a:srgbClr val="000000"/>
                </a:solidFill>
                <a:latin typeface="Calibri" pitchFamily="34" charset="0"/>
              </a:defRPr>
            </a:lvl2pPr>
            <a:lvl3pPr marL="1139488" indent="-227895" eaLnBrk="0" hangingPunct="0">
              <a:lnSpc>
                <a:spcPct val="90000"/>
              </a:lnSpc>
              <a:spcBef>
                <a:spcPts val="500"/>
              </a:spcBef>
              <a:buSzPct val="100000"/>
              <a:buFont typeface="Arial" pitchFamily="34" charset="0"/>
              <a:buChar char="•"/>
              <a:defRPr sz="2000">
                <a:solidFill>
                  <a:srgbClr val="000000"/>
                </a:solidFill>
                <a:latin typeface="Calibri" pitchFamily="34" charset="0"/>
              </a:defRPr>
            </a:lvl3pPr>
            <a:lvl4pPr marL="1595270" indent="-227895" eaLnBrk="0" hangingPunct="0">
              <a:lnSpc>
                <a:spcPct val="90000"/>
              </a:lnSpc>
              <a:spcBef>
                <a:spcPts val="500"/>
              </a:spcBef>
              <a:buSzPct val="100000"/>
              <a:buFont typeface="Arial" pitchFamily="34" charset="0"/>
              <a:buChar char="•"/>
              <a:defRPr>
                <a:solidFill>
                  <a:srgbClr val="000000"/>
                </a:solidFill>
                <a:latin typeface="Calibri" pitchFamily="34" charset="0"/>
              </a:defRPr>
            </a:lvl4pPr>
            <a:lvl5pPr marL="2051067" indent="-227895" eaLnBrk="0" hangingPunct="0">
              <a:lnSpc>
                <a:spcPct val="90000"/>
              </a:lnSpc>
              <a:spcBef>
                <a:spcPts val="500"/>
              </a:spcBef>
              <a:buSzPct val="100000"/>
              <a:buFont typeface="Arial" pitchFamily="34" charset="0"/>
              <a:buChar char="•"/>
              <a:defRPr>
                <a:solidFill>
                  <a:srgbClr val="000000"/>
                </a:solidFill>
                <a:latin typeface="Calibri" pitchFamily="34" charset="0"/>
              </a:defRPr>
            </a:lvl5pPr>
            <a:lvl6pPr marL="2506859"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6pPr>
            <a:lvl7pPr marL="2962647"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7pPr>
            <a:lvl8pPr marL="3418441"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8pPr>
            <a:lvl9pPr marL="3874237"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GB" altLang="fr-FR" sz="11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Data in WHO HQ as of 08 Sep</a:t>
            </a:r>
            <a:r>
              <a:rPr lang="en-GB" altLang="fr-FR" sz="1100" dirty="0">
                <a:cs typeface="Calibri" pitchFamily="34" charset="0"/>
              </a:rPr>
              <a:t>. 2026</a:t>
            </a:r>
            <a:endParaRPr kumimoji="0" lang="en-GB" altLang="fr-FR" sz="11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endParaRPr>
          </a:p>
        </p:txBody>
      </p:sp>
      <p:sp>
        <p:nvSpPr>
          <p:cNvPr id="147468" name="Rectangle 25"/>
          <p:cNvSpPr>
            <a:spLocks noChangeArrowheads="1"/>
          </p:cNvSpPr>
          <p:nvPr/>
        </p:nvSpPr>
        <p:spPr bwMode="auto">
          <a:xfrm>
            <a:off x="485481" y="6607175"/>
            <a:ext cx="6290098" cy="245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158" tIns="45574" rIns="91158" bIns="45574">
            <a:spAutoFit/>
          </a:bodyPr>
          <a:lstStyle>
            <a:lvl1pPr eaLnBrk="0" hangingPunct="0">
              <a:lnSpc>
                <a:spcPct val="90000"/>
              </a:lnSpc>
              <a:spcBef>
                <a:spcPts val="1000"/>
              </a:spcBef>
              <a:buSzPct val="100000"/>
              <a:buFont typeface="Arial" pitchFamily="34" charset="0"/>
              <a:buChar char="•"/>
              <a:defRPr sz="2800">
                <a:solidFill>
                  <a:srgbClr val="000000"/>
                </a:solidFill>
                <a:latin typeface="Calibri" pitchFamily="34" charset="0"/>
              </a:defRPr>
            </a:lvl1pPr>
            <a:lvl2pPr marL="742950" indent="-285750" eaLnBrk="0" hangingPunct="0">
              <a:lnSpc>
                <a:spcPct val="90000"/>
              </a:lnSpc>
              <a:spcBef>
                <a:spcPts val="500"/>
              </a:spcBef>
              <a:buSzPct val="100000"/>
              <a:buFont typeface="Arial" pitchFamily="34" charset="0"/>
              <a:buChar char="•"/>
              <a:defRPr sz="2400">
                <a:solidFill>
                  <a:srgbClr val="000000"/>
                </a:solidFill>
                <a:latin typeface="Calibri" pitchFamily="34" charset="0"/>
              </a:defRPr>
            </a:lvl2pPr>
            <a:lvl3pPr marL="1143000" indent="-228600" eaLnBrk="0" hangingPunct="0">
              <a:lnSpc>
                <a:spcPct val="90000"/>
              </a:lnSpc>
              <a:spcBef>
                <a:spcPts val="500"/>
              </a:spcBef>
              <a:buSzPct val="100000"/>
              <a:buFont typeface="Arial" pitchFamily="34" charset="0"/>
              <a:buChar char="•"/>
              <a:defRPr sz="2000">
                <a:solidFill>
                  <a:srgbClr val="000000"/>
                </a:solidFill>
                <a:latin typeface="Calibri" pitchFamily="34" charset="0"/>
              </a:defRPr>
            </a:lvl3pPr>
            <a:lvl4pPr marL="16002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4pPr>
            <a:lvl5pPr marL="20574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5pPr>
            <a:lvl6pPr marL="25146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6pPr>
            <a:lvl7pPr marL="29718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7pPr>
            <a:lvl8pPr marL="34290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8pPr>
            <a:lvl9pPr marL="38862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itchFamily="34" charset="0"/>
              <a:buNone/>
              <a:tabLst/>
              <a:defRPr/>
            </a:pPr>
            <a:r>
              <a:rPr kumimoji="0" lang="en-GB" altLang="fr-FR" sz="1000" b="0" i="0" u="none" strike="noStrike" kern="1200" cap="none" spc="0" normalizeH="0" baseline="30000" noProof="0" dirty="0">
                <a:ln>
                  <a:noFill/>
                </a:ln>
                <a:solidFill>
                  <a:srgbClr val="000000"/>
                </a:solidFill>
                <a:effectLst/>
                <a:uLnTx/>
                <a:uFillTx/>
                <a:latin typeface="Calibri" pitchFamily="34" charset="0"/>
                <a:ea typeface="+mn-ea"/>
                <a:cs typeface="Arial" pitchFamily="34" charset="0"/>
              </a:rPr>
              <a:t>1</a:t>
            </a:r>
            <a:r>
              <a:rPr kumimoji="0" lang="en-GB" altLang="fr-FR" sz="1000" b="0" i="0" u="none" strike="noStrike" kern="1200" cap="none" spc="0" normalizeH="0" baseline="0" noProof="0" dirty="0">
                <a:ln>
                  <a:noFill/>
                </a:ln>
                <a:solidFill>
                  <a:srgbClr val="000000"/>
                </a:solidFill>
                <a:effectLst/>
                <a:uLnTx/>
                <a:uFillTx/>
                <a:latin typeface="Calibri" pitchFamily="34" charset="0"/>
                <a:ea typeface="+mn-ea"/>
                <a:cs typeface="Arial" pitchFamily="34" charset="0"/>
              </a:rPr>
              <a:t>Excludes viruses detected from environmental surveillance;   </a:t>
            </a:r>
            <a:r>
              <a:rPr kumimoji="0" lang="en-GB" altLang="fr-FR" sz="1000" b="0" i="0" u="none" strike="noStrike" kern="1200" cap="none" spc="0" normalizeH="0" baseline="30000" noProof="0" dirty="0">
                <a:ln>
                  <a:noFill/>
                </a:ln>
                <a:solidFill>
                  <a:srgbClr val="000000"/>
                </a:solidFill>
                <a:effectLst/>
                <a:uLnTx/>
                <a:uFillTx/>
                <a:latin typeface="Calibri" pitchFamily="34" charset="0"/>
                <a:ea typeface="+mn-ea"/>
                <a:cs typeface="Arial" pitchFamily="34" charset="0"/>
              </a:rPr>
              <a:t>2</a:t>
            </a:r>
            <a:r>
              <a:rPr kumimoji="0" lang="en-GB" altLang="fr-FR" sz="1000" b="0" i="0" u="none" strike="noStrike" kern="1200" cap="none" spc="0" normalizeH="0" baseline="0" noProof="0" dirty="0">
                <a:ln>
                  <a:noFill/>
                </a:ln>
                <a:solidFill>
                  <a:srgbClr val="000000"/>
                </a:solidFill>
                <a:effectLst/>
                <a:uLnTx/>
                <a:uFillTx/>
                <a:latin typeface="Calibri" pitchFamily="34" charset="0"/>
                <a:ea typeface="+mn-ea"/>
                <a:cs typeface="Arial" pitchFamily="34" charset="0"/>
              </a:rPr>
              <a:t>Onset of paralysis: </a:t>
            </a:r>
            <a:r>
              <a:rPr lang="fr-CH" altLang="fr-FR" sz="1000" dirty="0">
                <a:cs typeface="Arial" pitchFamily="34" charset="0"/>
              </a:rPr>
              <a:t>09 Sep. </a:t>
            </a:r>
            <a:r>
              <a:rPr kumimoji="0" lang="fr-CH" altLang="fr-FR" sz="1000" b="0" i="0" u="none" strike="noStrike" kern="1200" cap="none" spc="0" normalizeH="0" baseline="0" noProof="0" dirty="0">
                <a:ln>
                  <a:noFill/>
                </a:ln>
                <a:solidFill>
                  <a:srgbClr val="000000"/>
                </a:solidFill>
                <a:effectLst/>
                <a:uLnTx/>
                <a:uFillTx/>
                <a:latin typeface="Calibri" pitchFamily="34" charset="0"/>
                <a:ea typeface="+mn-ea"/>
                <a:cs typeface="Arial" pitchFamily="34" charset="0"/>
              </a:rPr>
              <a:t>2025 </a:t>
            </a:r>
            <a:r>
              <a:rPr kumimoji="0" lang="en-US" altLang="fr-FR" sz="1000" b="0" i="0" u="none" strike="noStrike" kern="1200" cap="none" spc="0" normalizeH="0" baseline="0" noProof="0" dirty="0">
                <a:ln>
                  <a:noFill/>
                </a:ln>
                <a:solidFill>
                  <a:srgbClr val="000000"/>
                </a:solidFill>
                <a:effectLst/>
                <a:uLnTx/>
                <a:uFillTx/>
                <a:latin typeface="Calibri" pitchFamily="34" charset="0"/>
                <a:ea typeface="+mn-ea"/>
                <a:cs typeface="Arial" pitchFamily="34" charset="0"/>
              </a:rPr>
              <a:t>to </a:t>
            </a:r>
            <a:r>
              <a:rPr kumimoji="0" lang="en-GB" altLang="fr-FR" sz="10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08 Sep</a:t>
            </a:r>
            <a:r>
              <a:rPr lang="en-GB" altLang="fr-FR" sz="1000" dirty="0">
                <a:cs typeface="Calibri" pitchFamily="34" charset="0"/>
              </a:rPr>
              <a:t>. 2026</a:t>
            </a:r>
            <a:endParaRPr kumimoji="0" lang="en-GB" altLang="fr-FR" sz="1000" b="0" i="0" u="none" strike="noStrike" kern="1200" cap="none" spc="0" normalizeH="0" baseline="0" noProof="0" dirty="0">
              <a:ln>
                <a:noFill/>
              </a:ln>
              <a:solidFill>
                <a:srgbClr val="000000"/>
              </a:solidFill>
              <a:effectLst/>
              <a:uLnTx/>
              <a:uFillTx/>
              <a:latin typeface="Calibri" pitchFamily="34" charset="0"/>
              <a:ea typeface="+mn-ea"/>
              <a:cs typeface="Arial" pitchFamily="34" charset="0"/>
            </a:endParaRPr>
          </a:p>
        </p:txBody>
      </p:sp>
      <p:sp>
        <p:nvSpPr>
          <p:cNvPr id="12" name="Rectangle 11" descr="J:\Docs\_DATA_WARE\VPD_DATAWARE\Application_and_Data\Polio_data_management\Data\Production\working_area\Analytics\A001-GlobalMaps\Images\Group_Cases_12M.png">
            <a:extLst>
              <a:ext uri="{C183D7F6-B498-43B3-948B-1728B52AA6E4}">
                <adec:decorative xmlns:adec="http://schemas.microsoft.com/office/drawing/2017/decorative" val="0"/>
              </a:ext>
            </a:extLst>
          </p:cNvPr>
          <p:cNvSpPr/>
          <p:nvPr/>
        </p:nvSpPr>
        <p:spPr>
          <a:xfrm>
            <a:off x="540000" y="547200"/>
            <a:ext cx="11090962" cy="5991052"/>
          </a:xfrm>
          <a:prstGeom prst="rect">
            <a:avLst/>
          </a:prstGeom>
          <a:noFill/>
          <a:ln w="158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158" tIns="45574" rIns="91158" bIns="4557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1BD7C664-6D34-40E1-97B4-FFE9304B66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18090" y="30554"/>
            <a:ext cx="1127680" cy="345151"/>
          </a:xfrm>
          <a:prstGeom prst="rect">
            <a:avLst/>
          </a:prstGeom>
        </p:spPr>
      </p:pic>
      <p:sp>
        <p:nvSpPr>
          <p:cNvPr id="2" name="Text Box 7">
            <a:extLst>
              <a:ext uri="{FF2B5EF4-FFF2-40B4-BE49-F238E27FC236}">
                <a16:creationId xmlns:a16="http://schemas.microsoft.com/office/drawing/2014/main" id="{58A7F74B-0341-F1C2-4D7F-0C7709A6DA5F}"/>
              </a:ext>
            </a:extLst>
          </p:cNvPr>
          <p:cNvSpPr txBox="1">
            <a:spLocks noChangeArrowheads="1"/>
          </p:cNvSpPr>
          <p:nvPr/>
        </p:nvSpPr>
        <p:spPr bwMode="auto">
          <a:xfrm>
            <a:off x="4811001" y="6190089"/>
            <a:ext cx="1555069" cy="245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158" tIns="45574" rIns="91158" bIns="45574">
            <a:spAutoFit/>
          </a:bodyPr>
          <a:lstStyle>
            <a:lvl1pPr eaLnBrk="0" hangingPunct="0">
              <a:lnSpc>
                <a:spcPct val="90000"/>
              </a:lnSpc>
              <a:spcBef>
                <a:spcPts val="1000"/>
              </a:spcBef>
              <a:buSzPct val="100000"/>
              <a:buFont typeface="Arial" pitchFamily="34" charset="0"/>
              <a:buChar char="•"/>
              <a:defRPr sz="2800">
                <a:solidFill>
                  <a:srgbClr val="000000"/>
                </a:solidFill>
                <a:latin typeface="Calibri" pitchFamily="34" charset="0"/>
              </a:defRPr>
            </a:lvl1pPr>
            <a:lvl2pPr marL="742950" indent="-285750" eaLnBrk="0" hangingPunct="0">
              <a:lnSpc>
                <a:spcPct val="90000"/>
              </a:lnSpc>
              <a:spcBef>
                <a:spcPts val="500"/>
              </a:spcBef>
              <a:buSzPct val="100000"/>
              <a:buFont typeface="Arial" pitchFamily="34" charset="0"/>
              <a:buChar char="•"/>
              <a:defRPr sz="2400">
                <a:solidFill>
                  <a:srgbClr val="000000"/>
                </a:solidFill>
                <a:latin typeface="Calibri" pitchFamily="34" charset="0"/>
              </a:defRPr>
            </a:lvl2pPr>
            <a:lvl3pPr marL="1143000" indent="-228600" eaLnBrk="0" hangingPunct="0">
              <a:lnSpc>
                <a:spcPct val="90000"/>
              </a:lnSpc>
              <a:spcBef>
                <a:spcPts val="500"/>
              </a:spcBef>
              <a:buSzPct val="100000"/>
              <a:buFont typeface="Arial" pitchFamily="34" charset="0"/>
              <a:buChar char="•"/>
              <a:defRPr sz="2000">
                <a:solidFill>
                  <a:srgbClr val="000000"/>
                </a:solidFill>
                <a:latin typeface="Calibri" pitchFamily="34" charset="0"/>
              </a:defRPr>
            </a:lvl3pPr>
            <a:lvl4pPr marL="16002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4pPr>
            <a:lvl5pPr marL="20574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5pPr>
            <a:lvl6pPr marL="25146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6pPr>
            <a:lvl7pPr marL="29718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7pPr>
            <a:lvl8pPr marL="34290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8pPr>
            <a:lvl9pPr marL="38862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en-GB" altLang="en-US" sz="1000" b="0" i="0" u="none" strike="noStrike" kern="1200" cap="none" spc="0" normalizeH="0" baseline="0" noProof="0" dirty="0">
                <a:ln>
                  <a:noFill/>
                </a:ln>
                <a:solidFill>
                  <a:srgbClr val="000000"/>
                </a:solidFill>
                <a:effectLst/>
                <a:uLnTx/>
                <a:uFillTx/>
                <a:latin typeface="Calibri" pitchFamily="34" charset="0"/>
                <a:ea typeface="+mn-ea"/>
                <a:cs typeface="+mn-cs"/>
              </a:rPr>
              <a:t>Endemic country (WPV1)</a:t>
            </a:r>
          </a:p>
        </p:txBody>
      </p:sp>
      <p:sp>
        <p:nvSpPr>
          <p:cNvPr id="3" name="Rectangle 2">
            <a:extLst>
              <a:ext uri="{FF2B5EF4-FFF2-40B4-BE49-F238E27FC236}">
                <a16:creationId xmlns:a16="http://schemas.microsoft.com/office/drawing/2014/main" id="{E0596041-74D4-A94E-A648-38CB824A2FF0}"/>
              </a:ext>
            </a:extLst>
          </p:cNvPr>
          <p:cNvSpPr>
            <a:spLocks noChangeArrowheads="1"/>
          </p:cNvSpPr>
          <p:nvPr/>
        </p:nvSpPr>
        <p:spPr bwMode="auto">
          <a:xfrm>
            <a:off x="4572632" y="6236248"/>
            <a:ext cx="168041" cy="144583"/>
          </a:xfrm>
          <a:prstGeom prst="rect">
            <a:avLst/>
          </a:prstGeom>
          <a:solidFill>
            <a:srgbClr val="FFFFCC"/>
          </a:solidFill>
          <a:ln w="9525">
            <a:solidFill>
              <a:schemeClr val="tx1"/>
            </a:solidFill>
            <a:miter lim="800000"/>
            <a:headEnd/>
            <a:tailEnd/>
          </a:ln>
          <a:effectLst/>
        </p:spPr>
        <p:txBody>
          <a:bodyPr wrap="none" lIns="91158" tIns="45574" rIns="91158" bIns="45574" anchor="ctr"/>
          <a:lstStyle>
            <a:lvl1pPr eaLnBrk="0" hangingPunct="0">
              <a:lnSpc>
                <a:spcPct val="90000"/>
              </a:lnSpc>
              <a:spcBef>
                <a:spcPts val="1000"/>
              </a:spcBef>
              <a:buSzPct val="100000"/>
              <a:buFont typeface="Arial" pitchFamily="34" charset="0"/>
              <a:buChar char="•"/>
              <a:defRPr sz="2800">
                <a:solidFill>
                  <a:srgbClr val="000000"/>
                </a:solidFill>
                <a:latin typeface="Calibri" pitchFamily="34" charset="0"/>
              </a:defRPr>
            </a:lvl1pPr>
            <a:lvl2pPr marL="742950" indent="-285750" eaLnBrk="0" hangingPunct="0">
              <a:lnSpc>
                <a:spcPct val="90000"/>
              </a:lnSpc>
              <a:spcBef>
                <a:spcPts val="500"/>
              </a:spcBef>
              <a:buSzPct val="100000"/>
              <a:buFont typeface="Arial" pitchFamily="34" charset="0"/>
              <a:buChar char="•"/>
              <a:defRPr sz="2400">
                <a:solidFill>
                  <a:srgbClr val="000000"/>
                </a:solidFill>
                <a:latin typeface="Calibri" pitchFamily="34" charset="0"/>
              </a:defRPr>
            </a:lvl2pPr>
            <a:lvl3pPr marL="1143000" indent="-228600" eaLnBrk="0" hangingPunct="0">
              <a:lnSpc>
                <a:spcPct val="90000"/>
              </a:lnSpc>
              <a:spcBef>
                <a:spcPts val="500"/>
              </a:spcBef>
              <a:buSzPct val="100000"/>
              <a:buFont typeface="Arial" pitchFamily="34" charset="0"/>
              <a:buChar char="•"/>
              <a:defRPr sz="2000">
                <a:solidFill>
                  <a:srgbClr val="000000"/>
                </a:solidFill>
                <a:latin typeface="Calibri" pitchFamily="34" charset="0"/>
              </a:defRPr>
            </a:lvl3pPr>
            <a:lvl4pPr marL="16002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4pPr>
            <a:lvl5pPr marL="20574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5pPr>
            <a:lvl6pPr marL="25146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6pPr>
            <a:lvl7pPr marL="29718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7pPr>
            <a:lvl8pPr marL="34290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8pPr>
            <a:lvl9pPr marL="38862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grpSp>
        <p:nvGrpSpPr>
          <p:cNvPr id="6" name="Group 5">
            <a:extLst>
              <a:ext uri="{FF2B5EF4-FFF2-40B4-BE49-F238E27FC236}">
                <a16:creationId xmlns:a16="http://schemas.microsoft.com/office/drawing/2014/main" id="{7E282003-BF8E-5A40-DC30-A59CE5D91FF3}"/>
              </a:ext>
            </a:extLst>
          </p:cNvPr>
          <p:cNvGrpSpPr/>
          <p:nvPr/>
        </p:nvGrpSpPr>
        <p:grpSpPr>
          <a:xfrm>
            <a:off x="6502605" y="5218911"/>
            <a:ext cx="2084209" cy="1308970"/>
            <a:chOff x="7559521" y="5126902"/>
            <a:chExt cx="2084209" cy="1308970"/>
          </a:xfrm>
        </p:grpSpPr>
        <p:pic>
          <p:nvPicPr>
            <p:cNvPr id="7" name="Picture 6">
              <a:extLst>
                <a:ext uri="{FF2B5EF4-FFF2-40B4-BE49-F238E27FC236}">
                  <a16:creationId xmlns:a16="http://schemas.microsoft.com/office/drawing/2014/main" id="{556EA54E-ECD6-E546-BCB3-6AF95467CBD2}"/>
                </a:ext>
              </a:extLst>
            </p:cNvPr>
            <p:cNvPicPr>
              <a:picLocks noChangeAspect="1"/>
            </p:cNvPicPr>
            <p:nvPr/>
          </p:nvPicPr>
          <p:blipFill>
            <a:blip r:embed="rId5"/>
            <a:stretch>
              <a:fillRect/>
            </a:stretch>
          </p:blipFill>
          <p:spPr>
            <a:xfrm>
              <a:off x="7559521" y="5126902"/>
              <a:ext cx="2084209" cy="1308970"/>
            </a:xfrm>
            <a:prstGeom prst="rect">
              <a:avLst/>
            </a:prstGeom>
            <a:ln>
              <a:solidFill>
                <a:sysClr val="window" lastClr="FFFFFF">
                  <a:lumMod val="65000"/>
                </a:sysClr>
              </a:solidFill>
            </a:ln>
          </p:spPr>
        </p:pic>
        <p:sp>
          <p:nvSpPr>
            <p:cNvPr id="9" name="Rectangle 8">
              <a:extLst>
                <a:ext uri="{FF2B5EF4-FFF2-40B4-BE49-F238E27FC236}">
                  <a16:creationId xmlns:a16="http://schemas.microsoft.com/office/drawing/2014/main" id="{E8C9EE60-4E1D-C72D-CFEF-EA2BB74B0363}"/>
                </a:ext>
              </a:extLst>
            </p:cNvPr>
            <p:cNvSpPr/>
            <p:nvPr/>
          </p:nvSpPr>
          <p:spPr>
            <a:xfrm>
              <a:off x="8435801" y="5656382"/>
              <a:ext cx="1080120" cy="605728"/>
            </a:xfrm>
            <a:prstGeom prst="rect">
              <a:avLst/>
            </a:prstGeom>
            <a:noFill/>
            <a:ln w="3175" cap="flat" cmpd="sng" algn="ctr">
              <a:solidFill>
                <a:srgbClr val="4472C4">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pic>
        <p:nvPicPr>
          <p:cNvPr id="11" name="Picture 10">
            <a:extLst>
              <a:ext uri="{FF2B5EF4-FFF2-40B4-BE49-F238E27FC236}">
                <a16:creationId xmlns:a16="http://schemas.microsoft.com/office/drawing/2014/main" id="{29B31D56-A7F1-7FBD-B590-3678E1429207}"/>
              </a:ext>
            </a:extLst>
          </p:cNvPr>
          <p:cNvPicPr>
            <a:picLocks noChangeAspect="1"/>
          </p:cNvPicPr>
          <p:nvPr/>
        </p:nvPicPr>
        <p:blipFill>
          <a:blip r:embed="rId6"/>
          <a:stretch>
            <a:fillRect/>
          </a:stretch>
        </p:blipFill>
        <p:spPr>
          <a:xfrm>
            <a:off x="242373" y="4114800"/>
            <a:ext cx="1569671" cy="2462639"/>
          </a:xfrm>
          <a:prstGeom prst="rect">
            <a:avLst/>
          </a:prstGeom>
          <a:ln>
            <a:solidFill>
              <a:schemeClr val="bg1">
                <a:lumMod val="65000"/>
              </a:schemeClr>
            </a:solidFill>
          </a:ln>
        </p:spPr>
      </p:pic>
    </p:spTree>
    <p:extLst>
      <p:ext uri="{BB962C8B-B14F-4D97-AF65-F5344CB8AC3E}">
        <p14:creationId xmlns:p14="http://schemas.microsoft.com/office/powerpoint/2010/main" val="3402526525"/>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8530DE7-6581-C732-A223-D9755F1B6D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099" y="565165"/>
            <a:ext cx="11087123" cy="5990856"/>
          </a:xfrm>
          <a:prstGeom prst="rect">
            <a:avLst/>
          </a:prstGeom>
        </p:spPr>
      </p:pic>
      <p:sp>
        <p:nvSpPr>
          <p:cNvPr id="22" name="Rectangle 3"/>
          <p:cNvSpPr txBox="1">
            <a:spLocks noGrp="1" noChangeArrowheads="1"/>
          </p:cNvSpPr>
          <p:nvPr>
            <p:ph type="title"/>
          </p:nvPr>
        </p:nvSpPr>
        <p:spPr>
          <a:xfrm>
            <a:off x="0" y="38916"/>
            <a:ext cx="12192000" cy="404813"/>
          </a:xfrm>
          <a:extLst>
            <a:ext uri="{909E8E84-426E-40DD-AFC4-6F175D3DCCD1}">
              <a14:hiddenFill xmlns:a14="http://schemas.microsoft.com/office/drawing/2010/main">
                <a:solidFill>
                  <a:schemeClr val="bg1"/>
                </a:solidFill>
              </a14:hiddenFill>
            </a:ext>
          </a:extLst>
        </p:spPr>
        <p:txBody>
          <a:bodyPr>
            <a:normAutofit fontScale="90000"/>
          </a:bodyPr>
          <a:lstStyle/>
          <a:p>
            <a:pPr algn="ctr" eaLnBrk="1" fontAlgn="auto">
              <a:spcBef>
                <a:spcPts val="0"/>
              </a:spcBef>
              <a:spcAft>
                <a:spcPts val="0"/>
              </a:spcAft>
              <a:defRPr/>
            </a:pPr>
            <a:r>
              <a:rPr lang="en-GB" altLang="en-US" sz="2200" dirty="0">
                <a:solidFill>
                  <a:srgbClr val="0099CC"/>
                </a:solidFill>
                <a:latin typeface="Calibri (Body)"/>
              </a:rPr>
              <a:t>Global WPV1 &amp; cVDPV Cases</a:t>
            </a:r>
            <a:r>
              <a:rPr lang="en-GB" altLang="en-US" sz="2200" baseline="30000" dirty="0">
                <a:solidFill>
                  <a:srgbClr val="0099CC"/>
                </a:solidFill>
                <a:latin typeface="Calibri (Body)"/>
              </a:rPr>
              <a:t>1</a:t>
            </a:r>
            <a:r>
              <a:rPr lang="en-GB" altLang="en-US" sz="2200" dirty="0">
                <a:solidFill>
                  <a:srgbClr val="0099CC"/>
                </a:solidFill>
                <a:latin typeface="Calibri (Body)"/>
              </a:rPr>
              <a:t>, Previous 6 Months</a:t>
            </a:r>
            <a:r>
              <a:rPr lang="en-GB" altLang="en-US" sz="2200" baseline="30000" dirty="0">
                <a:solidFill>
                  <a:srgbClr val="0099CC"/>
                </a:solidFill>
                <a:latin typeface="Calibri (Body)"/>
              </a:rPr>
              <a:t>2</a:t>
            </a:r>
          </a:p>
        </p:txBody>
      </p:sp>
      <p:sp>
        <p:nvSpPr>
          <p:cNvPr id="12" name="Rectangle 11" descr="J:\Docs\_DATA_WARE\VPD_DATAWARE\Application_and_Data\Polio_data_management\Data\Production\working_area\Analytics\A001-GlobalMaps\Images\Group_Cases_6M.png">
            <a:extLst>
              <a:ext uri="{C183D7F6-B498-43B3-948B-1728B52AA6E4}">
                <adec:decorative xmlns:adec="http://schemas.microsoft.com/office/drawing/2017/decorative" val="0"/>
              </a:ext>
            </a:extLst>
          </p:cNvPr>
          <p:cNvSpPr/>
          <p:nvPr/>
        </p:nvSpPr>
        <p:spPr>
          <a:xfrm>
            <a:off x="539260" y="547485"/>
            <a:ext cx="11090962" cy="5991052"/>
          </a:xfrm>
          <a:prstGeom prst="rect">
            <a:avLst/>
          </a:prstGeom>
          <a:noFill/>
          <a:ln w="158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158" tIns="45574" rIns="91158" bIns="4557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1BD7C664-6D34-40E1-97B4-FFE9304B66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18090" y="30554"/>
            <a:ext cx="1127680" cy="345151"/>
          </a:xfrm>
          <a:prstGeom prst="rect">
            <a:avLst/>
          </a:prstGeom>
        </p:spPr>
      </p:pic>
      <p:sp>
        <p:nvSpPr>
          <p:cNvPr id="18" name="Date Placeholder 3">
            <a:extLst>
              <a:ext uri="{FF2B5EF4-FFF2-40B4-BE49-F238E27FC236}">
                <a16:creationId xmlns:a16="http://schemas.microsoft.com/office/drawing/2014/main" id="{D59FB3C2-814A-4964-A080-30E81ACFFD8F}"/>
              </a:ext>
            </a:extLst>
          </p:cNvPr>
          <p:cNvSpPr>
            <a:spLocks noGrp="1"/>
          </p:cNvSpPr>
          <p:nvPr>
            <p:ph type="dt" sz="half" idx="10"/>
          </p:nvPr>
        </p:nvSpPr>
        <p:spPr bwMode="auto">
          <a:xfrm>
            <a:off x="9902863" y="6607175"/>
            <a:ext cx="2242907" cy="250825"/>
          </a:xfrm>
          <a:solidFill>
            <a:schemeClr val="bg1"/>
          </a:solidFill>
          <a:extLs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eaLnBrk="0" hangingPunct="0">
              <a:lnSpc>
                <a:spcPct val="90000"/>
              </a:lnSpc>
              <a:spcBef>
                <a:spcPts val="1000"/>
              </a:spcBef>
              <a:buSzPct val="100000"/>
              <a:buFont typeface="Arial" pitchFamily="34" charset="0"/>
              <a:buChar char="•"/>
              <a:defRPr sz="2800">
                <a:solidFill>
                  <a:srgbClr val="000000"/>
                </a:solidFill>
                <a:latin typeface="Calibri" pitchFamily="34" charset="0"/>
              </a:defRPr>
            </a:lvl1pPr>
            <a:lvl2pPr marL="740661" indent="-284864" eaLnBrk="0" hangingPunct="0">
              <a:lnSpc>
                <a:spcPct val="90000"/>
              </a:lnSpc>
              <a:spcBef>
                <a:spcPts val="500"/>
              </a:spcBef>
              <a:buSzPct val="100000"/>
              <a:buFont typeface="Arial" pitchFamily="34" charset="0"/>
              <a:buChar char="•"/>
              <a:defRPr sz="2300">
                <a:solidFill>
                  <a:srgbClr val="000000"/>
                </a:solidFill>
                <a:latin typeface="Calibri" pitchFamily="34" charset="0"/>
              </a:defRPr>
            </a:lvl2pPr>
            <a:lvl3pPr marL="1139488" indent="-227895" eaLnBrk="0" hangingPunct="0">
              <a:lnSpc>
                <a:spcPct val="90000"/>
              </a:lnSpc>
              <a:spcBef>
                <a:spcPts val="500"/>
              </a:spcBef>
              <a:buSzPct val="100000"/>
              <a:buFont typeface="Arial" pitchFamily="34" charset="0"/>
              <a:buChar char="•"/>
              <a:defRPr sz="2000">
                <a:solidFill>
                  <a:srgbClr val="000000"/>
                </a:solidFill>
                <a:latin typeface="Calibri" pitchFamily="34" charset="0"/>
              </a:defRPr>
            </a:lvl3pPr>
            <a:lvl4pPr marL="1595270" indent="-227895" eaLnBrk="0" hangingPunct="0">
              <a:lnSpc>
                <a:spcPct val="90000"/>
              </a:lnSpc>
              <a:spcBef>
                <a:spcPts val="500"/>
              </a:spcBef>
              <a:buSzPct val="100000"/>
              <a:buFont typeface="Arial" pitchFamily="34" charset="0"/>
              <a:buChar char="•"/>
              <a:defRPr>
                <a:solidFill>
                  <a:srgbClr val="000000"/>
                </a:solidFill>
                <a:latin typeface="Calibri" pitchFamily="34" charset="0"/>
              </a:defRPr>
            </a:lvl4pPr>
            <a:lvl5pPr marL="2051067" indent="-227895" eaLnBrk="0" hangingPunct="0">
              <a:lnSpc>
                <a:spcPct val="90000"/>
              </a:lnSpc>
              <a:spcBef>
                <a:spcPts val="500"/>
              </a:spcBef>
              <a:buSzPct val="100000"/>
              <a:buFont typeface="Arial" pitchFamily="34" charset="0"/>
              <a:buChar char="•"/>
              <a:defRPr>
                <a:solidFill>
                  <a:srgbClr val="000000"/>
                </a:solidFill>
                <a:latin typeface="Calibri" pitchFamily="34" charset="0"/>
              </a:defRPr>
            </a:lvl5pPr>
            <a:lvl6pPr marL="2506859"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6pPr>
            <a:lvl7pPr marL="2962647"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7pPr>
            <a:lvl8pPr marL="3418441"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8pPr>
            <a:lvl9pPr marL="3874237"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GB" altLang="fr-FR" sz="11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Data in WHO HQ as of 08 Sep. </a:t>
            </a:r>
            <a:r>
              <a:rPr lang="en-GB" altLang="fr-FR" sz="1100" dirty="0">
                <a:cs typeface="Calibri" pitchFamily="34" charset="0"/>
              </a:rPr>
              <a:t>2026</a:t>
            </a:r>
            <a:endParaRPr kumimoji="0" lang="en-GB" altLang="fr-FR" sz="11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endParaRPr>
          </a:p>
        </p:txBody>
      </p:sp>
      <p:sp>
        <p:nvSpPr>
          <p:cNvPr id="19" name="Rectangle 25">
            <a:extLst>
              <a:ext uri="{FF2B5EF4-FFF2-40B4-BE49-F238E27FC236}">
                <a16:creationId xmlns:a16="http://schemas.microsoft.com/office/drawing/2014/main" id="{F154D329-D8F0-41CF-A0AC-7C4A44FA39DC}"/>
              </a:ext>
            </a:extLst>
          </p:cNvPr>
          <p:cNvSpPr>
            <a:spLocks noChangeArrowheads="1"/>
          </p:cNvSpPr>
          <p:nvPr/>
        </p:nvSpPr>
        <p:spPr bwMode="auto">
          <a:xfrm>
            <a:off x="485481" y="6607175"/>
            <a:ext cx="6290098" cy="245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158" tIns="45574" rIns="91158" bIns="45574">
            <a:spAutoFit/>
          </a:bodyPr>
          <a:lstStyle>
            <a:lvl1pPr eaLnBrk="0" hangingPunct="0">
              <a:lnSpc>
                <a:spcPct val="90000"/>
              </a:lnSpc>
              <a:spcBef>
                <a:spcPts val="1000"/>
              </a:spcBef>
              <a:buSzPct val="100000"/>
              <a:buFont typeface="Arial" pitchFamily="34" charset="0"/>
              <a:buChar char="•"/>
              <a:defRPr sz="2800">
                <a:solidFill>
                  <a:srgbClr val="000000"/>
                </a:solidFill>
                <a:latin typeface="Calibri" pitchFamily="34" charset="0"/>
              </a:defRPr>
            </a:lvl1pPr>
            <a:lvl2pPr marL="742950" indent="-285750" eaLnBrk="0" hangingPunct="0">
              <a:lnSpc>
                <a:spcPct val="90000"/>
              </a:lnSpc>
              <a:spcBef>
                <a:spcPts val="500"/>
              </a:spcBef>
              <a:buSzPct val="100000"/>
              <a:buFont typeface="Arial" pitchFamily="34" charset="0"/>
              <a:buChar char="•"/>
              <a:defRPr sz="2400">
                <a:solidFill>
                  <a:srgbClr val="000000"/>
                </a:solidFill>
                <a:latin typeface="Calibri" pitchFamily="34" charset="0"/>
              </a:defRPr>
            </a:lvl2pPr>
            <a:lvl3pPr marL="1143000" indent="-228600" eaLnBrk="0" hangingPunct="0">
              <a:lnSpc>
                <a:spcPct val="90000"/>
              </a:lnSpc>
              <a:spcBef>
                <a:spcPts val="500"/>
              </a:spcBef>
              <a:buSzPct val="100000"/>
              <a:buFont typeface="Arial" pitchFamily="34" charset="0"/>
              <a:buChar char="•"/>
              <a:defRPr sz="2000">
                <a:solidFill>
                  <a:srgbClr val="000000"/>
                </a:solidFill>
                <a:latin typeface="Calibri" pitchFamily="34" charset="0"/>
              </a:defRPr>
            </a:lvl3pPr>
            <a:lvl4pPr marL="16002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4pPr>
            <a:lvl5pPr marL="20574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5pPr>
            <a:lvl6pPr marL="25146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6pPr>
            <a:lvl7pPr marL="29718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7pPr>
            <a:lvl8pPr marL="34290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8pPr>
            <a:lvl9pPr marL="38862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9pPr>
          </a:lstStyle>
          <a:p>
            <a:pPr lvl="0" fontAlgn="base">
              <a:lnSpc>
                <a:spcPct val="100000"/>
              </a:lnSpc>
              <a:spcBef>
                <a:spcPct val="0"/>
              </a:spcBef>
              <a:spcAft>
                <a:spcPct val="0"/>
              </a:spcAft>
              <a:buSzTx/>
              <a:buNone/>
              <a:defRPr/>
            </a:pPr>
            <a:r>
              <a:rPr kumimoji="0" lang="en-GB" altLang="fr-FR" sz="1000" b="0" i="0" u="none" strike="noStrike" kern="1200" cap="none" spc="0" normalizeH="0" baseline="30000" noProof="0" dirty="0">
                <a:ln>
                  <a:noFill/>
                </a:ln>
                <a:solidFill>
                  <a:srgbClr val="000000"/>
                </a:solidFill>
                <a:effectLst/>
                <a:uLnTx/>
                <a:uFillTx/>
                <a:latin typeface="Calibri" pitchFamily="34" charset="0"/>
                <a:ea typeface="+mn-ea"/>
                <a:cs typeface="Arial" pitchFamily="34" charset="0"/>
              </a:rPr>
              <a:t>1</a:t>
            </a:r>
            <a:r>
              <a:rPr kumimoji="0" lang="en-GB" altLang="fr-FR" sz="1000" b="0" i="0" u="none" strike="noStrike" kern="1200" cap="none" spc="0" normalizeH="0" baseline="0" noProof="0" dirty="0">
                <a:ln>
                  <a:noFill/>
                </a:ln>
                <a:solidFill>
                  <a:srgbClr val="000000"/>
                </a:solidFill>
                <a:effectLst/>
                <a:uLnTx/>
                <a:uFillTx/>
                <a:latin typeface="Calibri" pitchFamily="34" charset="0"/>
                <a:ea typeface="+mn-ea"/>
                <a:cs typeface="Arial" pitchFamily="34" charset="0"/>
              </a:rPr>
              <a:t>Excludes viruses detected from environmental surveillance;   </a:t>
            </a:r>
            <a:r>
              <a:rPr kumimoji="0" lang="en-GB" altLang="fr-FR" sz="1000" b="0" i="0" u="none" strike="noStrike" kern="1200" cap="none" spc="0" normalizeH="0" baseline="30000" noProof="0" dirty="0">
                <a:ln>
                  <a:noFill/>
                </a:ln>
                <a:solidFill>
                  <a:srgbClr val="000000"/>
                </a:solidFill>
                <a:effectLst/>
                <a:uLnTx/>
                <a:uFillTx/>
                <a:latin typeface="Calibri" pitchFamily="34" charset="0"/>
                <a:ea typeface="+mn-ea"/>
                <a:cs typeface="Arial" pitchFamily="34" charset="0"/>
              </a:rPr>
              <a:t>2</a:t>
            </a:r>
            <a:r>
              <a:rPr kumimoji="0" lang="en-GB" altLang="fr-FR" sz="1000" b="0" i="0" u="none" strike="noStrike" kern="1200" cap="none" spc="0" normalizeH="0" baseline="0" noProof="0" dirty="0">
                <a:ln>
                  <a:noFill/>
                </a:ln>
                <a:solidFill>
                  <a:srgbClr val="000000"/>
                </a:solidFill>
                <a:effectLst/>
                <a:uLnTx/>
                <a:uFillTx/>
                <a:latin typeface="Calibri" pitchFamily="34" charset="0"/>
                <a:ea typeface="+mn-ea"/>
                <a:cs typeface="Arial" pitchFamily="34" charset="0"/>
              </a:rPr>
              <a:t>Onset of paralysis: </a:t>
            </a:r>
            <a:r>
              <a:rPr kumimoji="0" lang="fr-CH" altLang="fr-FR" sz="1000" b="0" i="0" u="none" strike="noStrike" kern="1200" cap="none" spc="0" normalizeH="0" baseline="0" noProof="0" dirty="0">
                <a:ln>
                  <a:noFill/>
                </a:ln>
                <a:solidFill>
                  <a:srgbClr val="000000"/>
                </a:solidFill>
                <a:effectLst/>
                <a:uLnTx/>
                <a:uFillTx/>
                <a:latin typeface="Calibri" pitchFamily="34" charset="0"/>
                <a:ea typeface="+mn-ea"/>
                <a:cs typeface="Arial" pitchFamily="34" charset="0"/>
              </a:rPr>
              <a:t>09 Mar. 2026 </a:t>
            </a:r>
            <a:r>
              <a:rPr lang="en-US" altLang="fr-FR" sz="1000" dirty="0">
                <a:cs typeface="Arial" pitchFamily="34" charset="0"/>
              </a:rPr>
              <a:t>to </a:t>
            </a:r>
            <a:r>
              <a:rPr lang="en-GB" altLang="fr-FR" sz="1000" dirty="0">
                <a:cs typeface="Calibri" pitchFamily="34" charset="0"/>
              </a:rPr>
              <a:t>08 Sep. 2026</a:t>
            </a:r>
            <a:endParaRPr kumimoji="0" lang="en-GB" altLang="fr-FR" sz="1000" b="0" i="0" u="none" strike="noStrike" kern="1200" cap="none" spc="0" normalizeH="0" baseline="0" noProof="0" dirty="0">
              <a:ln>
                <a:noFill/>
              </a:ln>
              <a:solidFill>
                <a:srgbClr val="000000"/>
              </a:solidFill>
              <a:effectLst/>
              <a:uLnTx/>
              <a:uFillTx/>
              <a:latin typeface="Calibri" pitchFamily="34" charset="0"/>
              <a:ea typeface="+mn-ea"/>
              <a:cs typeface="Arial" pitchFamily="34" charset="0"/>
            </a:endParaRPr>
          </a:p>
        </p:txBody>
      </p:sp>
      <p:sp>
        <p:nvSpPr>
          <p:cNvPr id="4" name="Text Box 7">
            <a:extLst>
              <a:ext uri="{FF2B5EF4-FFF2-40B4-BE49-F238E27FC236}">
                <a16:creationId xmlns:a16="http://schemas.microsoft.com/office/drawing/2014/main" id="{2415FFE4-9361-98FB-EDD3-66EAB76533C3}"/>
              </a:ext>
            </a:extLst>
          </p:cNvPr>
          <p:cNvSpPr txBox="1">
            <a:spLocks noChangeArrowheads="1"/>
          </p:cNvSpPr>
          <p:nvPr/>
        </p:nvSpPr>
        <p:spPr bwMode="auto">
          <a:xfrm>
            <a:off x="4811001" y="6190089"/>
            <a:ext cx="1555069" cy="245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158" tIns="45574" rIns="91158" bIns="45574">
            <a:spAutoFit/>
          </a:bodyPr>
          <a:lstStyle>
            <a:lvl1pPr eaLnBrk="0" hangingPunct="0">
              <a:lnSpc>
                <a:spcPct val="90000"/>
              </a:lnSpc>
              <a:spcBef>
                <a:spcPts val="1000"/>
              </a:spcBef>
              <a:buSzPct val="100000"/>
              <a:buFont typeface="Arial" pitchFamily="34" charset="0"/>
              <a:buChar char="•"/>
              <a:defRPr sz="2800">
                <a:solidFill>
                  <a:srgbClr val="000000"/>
                </a:solidFill>
                <a:latin typeface="Calibri" pitchFamily="34" charset="0"/>
              </a:defRPr>
            </a:lvl1pPr>
            <a:lvl2pPr marL="742950" indent="-285750" eaLnBrk="0" hangingPunct="0">
              <a:lnSpc>
                <a:spcPct val="90000"/>
              </a:lnSpc>
              <a:spcBef>
                <a:spcPts val="500"/>
              </a:spcBef>
              <a:buSzPct val="100000"/>
              <a:buFont typeface="Arial" pitchFamily="34" charset="0"/>
              <a:buChar char="•"/>
              <a:defRPr sz="2400">
                <a:solidFill>
                  <a:srgbClr val="000000"/>
                </a:solidFill>
                <a:latin typeface="Calibri" pitchFamily="34" charset="0"/>
              </a:defRPr>
            </a:lvl2pPr>
            <a:lvl3pPr marL="1143000" indent="-228600" eaLnBrk="0" hangingPunct="0">
              <a:lnSpc>
                <a:spcPct val="90000"/>
              </a:lnSpc>
              <a:spcBef>
                <a:spcPts val="500"/>
              </a:spcBef>
              <a:buSzPct val="100000"/>
              <a:buFont typeface="Arial" pitchFamily="34" charset="0"/>
              <a:buChar char="•"/>
              <a:defRPr sz="2000">
                <a:solidFill>
                  <a:srgbClr val="000000"/>
                </a:solidFill>
                <a:latin typeface="Calibri" pitchFamily="34" charset="0"/>
              </a:defRPr>
            </a:lvl3pPr>
            <a:lvl4pPr marL="16002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4pPr>
            <a:lvl5pPr marL="20574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5pPr>
            <a:lvl6pPr marL="25146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6pPr>
            <a:lvl7pPr marL="29718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7pPr>
            <a:lvl8pPr marL="34290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8pPr>
            <a:lvl9pPr marL="38862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en-GB" altLang="en-US" sz="1000" b="0" i="0" u="none" strike="noStrike" kern="1200" cap="none" spc="0" normalizeH="0" baseline="0" noProof="0" dirty="0">
                <a:ln>
                  <a:noFill/>
                </a:ln>
                <a:solidFill>
                  <a:srgbClr val="000000"/>
                </a:solidFill>
                <a:effectLst/>
                <a:uLnTx/>
                <a:uFillTx/>
                <a:latin typeface="Calibri" pitchFamily="34" charset="0"/>
                <a:ea typeface="+mn-ea"/>
                <a:cs typeface="+mn-cs"/>
              </a:rPr>
              <a:t>Endemic country (WPV1)</a:t>
            </a:r>
          </a:p>
        </p:txBody>
      </p:sp>
      <p:grpSp>
        <p:nvGrpSpPr>
          <p:cNvPr id="8" name="Group 7">
            <a:extLst>
              <a:ext uri="{FF2B5EF4-FFF2-40B4-BE49-F238E27FC236}">
                <a16:creationId xmlns:a16="http://schemas.microsoft.com/office/drawing/2014/main" id="{A98B7931-AB79-EE4B-439F-FF91CFBB0910}"/>
              </a:ext>
            </a:extLst>
          </p:cNvPr>
          <p:cNvGrpSpPr/>
          <p:nvPr/>
        </p:nvGrpSpPr>
        <p:grpSpPr>
          <a:xfrm>
            <a:off x="6502605" y="5218911"/>
            <a:ext cx="2084209" cy="1308970"/>
            <a:chOff x="7559521" y="5126902"/>
            <a:chExt cx="2084209" cy="1308970"/>
          </a:xfrm>
        </p:grpSpPr>
        <p:pic>
          <p:nvPicPr>
            <p:cNvPr id="9" name="Picture 8">
              <a:extLst>
                <a:ext uri="{FF2B5EF4-FFF2-40B4-BE49-F238E27FC236}">
                  <a16:creationId xmlns:a16="http://schemas.microsoft.com/office/drawing/2014/main" id="{46BC40D0-0B9C-BE69-381C-8821213D15F8}"/>
                </a:ext>
              </a:extLst>
            </p:cNvPr>
            <p:cNvPicPr>
              <a:picLocks noChangeAspect="1"/>
            </p:cNvPicPr>
            <p:nvPr/>
          </p:nvPicPr>
          <p:blipFill>
            <a:blip r:embed="rId5"/>
            <a:stretch>
              <a:fillRect/>
            </a:stretch>
          </p:blipFill>
          <p:spPr>
            <a:xfrm>
              <a:off x="7559521" y="5126902"/>
              <a:ext cx="2084209" cy="1308970"/>
            </a:xfrm>
            <a:prstGeom prst="rect">
              <a:avLst/>
            </a:prstGeom>
            <a:ln>
              <a:solidFill>
                <a:sysClr val="window" lastClr="FFFFFF">
                  <a:lumMod val="65000"/>
                </a:sysClr>
              </a:solidFill>
            </a:ln>
          </p:spPr>
        </p:pic>
        <p:sp>
          <p:nvSpPr>
            <p:cNvPr id="10" name="Rectangle 9">
              <a:extLst>
                <a:ext uri="{FF2B5EF4-FFF2-40B4-BE49-F238E27FC236}">
                  <a16:creationId xmlns:a16="http://schemas.microsoft.com/office/drawing/2014/main" id="{ACDB795F-99CC-90BF-2119-E4F15841D974}"/>
                </a:ext>
              </a:extLst>
            </p:cNvPr>
            <p:cNvSpPr/>
            <p:nvPr/>
          </p:nvSpPr>
          <p:spPr>
            <a:xfrm>
              <a:off x="8435801" y="5656382"/>
              <a:ext cx="1080120" cy="605728"/>
            </a:xfrm>
            <a:prstGeom prst="rect">
              <a:avLst/>
            </a:prstGeom>
            <a:noFill/>
            <a:ln w="3175" cap="flat" cmpd="sng" algn="ctr">
              <a:solidFill>
                <a:srgbClr val="4472C4">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2" name="Rectangle 1">
            <a:extLst>
              <a:ext uri="{FF2B5EF4-FFF2-40B4-BE49-F238E27FC236}">
                <a16:creationId xmlns:a16="http://schemas.microsoft.com/office/drawing/2014/main" id="{E466D900-22C1-80D3-EE0C-55B33F83610B}"/>
              </a:ext>
            </a:extLst>
          </p:cNvPr>
          <p:cNvSpPr>
            <a:spLocks noChangeArrowheads="1"/>
          </p:cNvSpPr>
          <p:nvPr/>
        </p:nvSpPr>
        <p:spPr bwMode="auto">
          <a:xfrm>
            <a:off x="4572632" y="6236248"/>
            <a:ext cx="168041" cy="144583"/>
          </a:xfrm>
          <a:prstGeom prst="rect">
            <a:avLst/>
          </a:prstGeom>
          <a:solidFill>
            <a:srgbClr val="FFFFCC"/>
          </a:solidFill>
          <a:ln w="9525">
            <a:solidFill>
              <a:schemeClr val="tx1"/>
            </a:solidFill>
            <a:miter lim="800000"/>
            <a:headEnd/>
            <a:tailEnd/>
          </a:ln>
          <a:effectLst/>
        </p:spPr>
        <p:txBody>
          <a:bodyPr wrap="none" lIns="91158" tIns="45574" rIns="91158" bIns="45574" anchor="ctr"/>
          <a:lstStyle>
            <a:lvl1pPr eaLnBrk="0" hangingPunct="0">
              <a:lnSpc>
                <a:spcPct val="90000"/>
              </a:lnSpc>
              <a:spcBef>
                <a:spcPts val="1000"/>
              </a:spcBef>
              <a:buSzPct val="100000"/>
              <a:buFont typeface="Arial" pitchFamily="34" charset="0"/>
              <a:buChar char="•"/>
              <a:defRPr sz="2800">
                <a:solidFill>
                  <a:srgbClr val="000000"/>
                </a:solidFill>
                <a:latin typeface="Calibri" pitchFamily="34" charset="0"/>
              </a:defRPr>
            </a:lvl1pPr>
            <a:lvl2pPr marL="742950" indent="-285750" eaLnBrk="0" hangingPunct="0">
              <a:lnSpc>
                <a:spcPct val="90000"/>
              </a:lnSpc>
              <a:spcBef>
                <a:spcPts val="500"/>
              </a:spcBef>
              <a:buSzPct val="100000"/>
              <a:buFont typeface="Arial" pitchFamily="34" charset="0"/>
              <a:buChar char="•"/>
              <a:defRPr sz="2400">
                <a:solidFill>
                  <a:srgbClr val="000000"/>
                </a:solidFill>
                <a:latin typeface="Calibri" pitchFamily="34" charset="0"/>
              </a:defRPr>
            </a:lvl2pPr>
            <a:lvl3pPr marL="1143000" indent="-228600" eaLnBrk="0" hangingPunct="0">
              <a:lnSpc>
                <a:spcPct val="90000"/>
              </a:lnSpc>
              <a:spcBef>
                <a:spcPts val="500"/>
              </a:spcBef>
              <a:buSzPct val="100000"/>
              <a:buFont typeface="Arial" pitchFamily="34" charset="0"/>
              <a:buChar char="•"/>
              <a:defRPr sz="2000">
                <a:solidFill>
                  <a:srgbClr val="000000"/>
                </a:solidFill>
                <a:latin typeface="Calibri" pitchFamily="34" charset="0"/>
              </a:defRPr>
            </a:lvl3pPr>
            <a:lvl4pPr marL="16002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4pPr>
            <a:lvl5pPr marL="20574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5pPr>
            <a:lvl6pPr marL="25146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6pPr>
            <a:lvl7pPr marL="29718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7pPr>
            <a:lvl8pPr marL="34290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8pPr>
            <a:lvl9pPr marL="38862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pic>
        <p:nvPicPr>
          <p:cNvPr id="11" name="Picture 10">
            <a:extLst>
              <a:ext uri="{FF2B5EF4-FFF2-40B4-BE49-F238E27FC236}">
                <a16:creationId xmlns:a16="http://schemas.microsoft.com/office/drawing/2014/main" id="{302E872D-2671-A754-8F23-502FDF91C526}"/>
              </a:ext>
            </a:extLst>
          </p:cNvPr>
          <p:cNvPicPr>
            <a:picLocks noChangeAspect="1"/>
          </p:cNvPicPr>
          <p:nvPr/>
        </p:nvPicPr>
        <p:blipFill>
          <a:blip r:embed="rId6"/>
          <a:stretch>
            <a:fillRect/>
          </a:stretch>
        </p:blipFill>
        <p:spPr>
          <a:xfrm>
            <a:off x="288710" y="4364553"/>
            <a:ext cx="1639153" cy="2242622"/>
          </a:xfrm>
          <a:prstGeom prst="rect">
            <a:avLst/>
          </a:prstGeom>
          <a:ln>
            <a:solidFill>
              <a:schemeClr val="bg1">
                <a:lumMod val="65000"/>
              </a:schemeClr>
            </a:solidFill>
          </a:ln>
        </p:spPr>
      </p:pic>
    </p:spTree>
    <p:extLst>
      <p:ext uri="{BB962C8B-B14F-4D97-AF65-F5344CB8AC3E}">
        <p14:creationId xmlns:p14="http://schemas.microsoft.com/office/powerpoint/2010/main" val="3305568686"/>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3EA7D2-C2A3-C536-338F-C70A123D900D}"/>
              </a:ext>
            </a:extLst>
          </p:cNvPr>
          <p:cNvPicPr>
            <a:picLocks noChangeAspect="1"/>
          </p:cNvPicPr>
          <p:nvPr/>
        </p:nvPicPr>
        <p:blipFill>
          <a:blip r:embed="rId3"/>
          <a:stretch>
            <a:fillRect/>
          </a:stretch>
        </p:blipFill>
        <p:spPr>
          <a:xfrm>
            <a:off x="123752" y="724800"/>
            <a:ext cx="11944491" cy="4542116"/>
          </a:xfrm>
          <a:prstGeom prst="rect">
            <a:avLst/>
          </a:prstGeom>
        </p:spPr>
      </p:pic>
      <p:sp>
        <p:nvSpPr>
          <p:cNvPr id="11266" name="Text Box 2"/>
          <p:cNvSpPr txBox="1">
            <a:spLocks noChangeArrowheads="1"/>
          </p:cNvSpPr>
          <p:nvPr/>
        </p:nvSpPr>
        <p:spPr bwMode="auto">
          <a:xfrm>
            <a:off x="1" y="167666"/>
            <a:ext cx="12191999" cy="362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4146" tIns="42068" rIns="84146" bIns="42068">
            <a:spAutoFit/>
          </a:bodyPr>
          <a:lstStyle>
            <a:lvl1pPr eaLnBrk="0" hangingPunct="0">
              <a:defRPr sz="1000" b="1">
                <a:solidFill>
                  <a:schemeClr val="tx1"/>
                </a:solidFill>
                <a:latin typeface="Arial" charset="0"/>
                <a:cs typeface="Arial" charset="0"/>
              </a:defRPr>
            </a:lvl1pPr>
            <a:lvl2pPr marL="742950" indent="-285750" eaLnBrk="0" hangingPunct="0">
              <a:defRPr sz="1000" b="1">
                <a:solidFill>
                  <a:schemeClr val="tx1"/>
                </a:solidFill>
                <a:latin typeface="Arial" charset="0"/>
                <a:cs typeface="Arial" charset="0"/>
              </a:defRPr>
            </a:lvl2pPr>
            <a:lvl3pPr marL="1143000" indent="-228600" eaLnBrk="0" hangingPunct="0">
              <a:defRPr sz="1000" b="1">
                <a:solidFill>
                  <a:schemeClr val="tx1"/>
                </a:solidFill>
                <a:latin typeface="Arial" charset="0"/>
                <a:cs typeface="Arial" charset="0"/>
              </a:defRPr>
            </a:lvl3pPr>
            <a:lvl4pPr marL="1600200" indent="-228600" eaLnBrk="0" hangingPunct="0">
              <a:defRPr sz="1000" b="1">
                <a:solidFill>
                  <a:schemeClr val="tx1"/>
                </a:solidFill>
                <a:latin typeface="Arial" charset="0"/>
                <a:cs typeface="Arial" charset="0"/>
              </a:defRPr>
            </a:lvl4pPr>
            <a:lvl5pPr marL="2057400" indent="-228600" eaLnBrk="0" hangingPunct="0">
              <a:defRPr sz="1000" b="1">
                <a:solidFill>
                  <a:schemeClr val="tx1"/>
                </a:solidFill>
                <a:latin typeface="Arial" charset="0"/>
                <a:cs typeface="Arial" charset="0"/>
              </a:defRPr>
            </a:lvl5pPr>
            <a:lvl6pPr marL="2514600" indent="-228600" eaLnBrk="0" fontAlgn="base" hangingPunct="0">
              <a:spcBef>
                <a:spcPct val="0"/>
              </a:spcBef>
              <a:spcAft>
                <a:spcPct val="0"/>
              </a:spcAft>
              <a:defRPr sz="1000" b="1">
                <a:solidFill>
                  <a:schemeClr val="tx1"/>
                </a:solidFill>
                <a:latin typeface="Arial" charset="0"/>
                <a:cs typeface="Arial" charset="0"/>
              </a:defRPr>
            </a:lvl6pPr>
            <a:lvl7pPr marL="2971800" indent="-228600" eaLnBrk="0" fontAlgn="base" hangingPunct="0">
              <a:spcBef>
                <a:spcPct val="0"/>
              </a:spcBef>
              <a:spcAft>
                <a:spcPct val="0"/>
              </a:spcAft>
              <a:defRPr sz="1000" b="1">
                <a:solidFill>
                  <a:schemeClr val="tx1"/>
                </a:solidFill>
                <a:latin typeface="Arial" charset="0"/>
                <a:cs typeface="Arial" charset="0"/>
              </a:defRPr>
            </a:lvl7pPr>
            <a:lvl8pPr marL="3429000" indent="-228600" eaLnBrk="0" fontAlgn="base" hangingPunct="0">
              <a:spcBef>
                <a:spcPct val="0"/>
              </a:spcBef>
              <a:spcAft>
                <a:spcPct val="0"/>
              </a:spcAft>
              <a:defRPr sz="1000" b="1">
                <a:solidFill>
                  <a:schemeClr val="tx1"/>
                </a:solidFill>
                <a:latin typeface="Arial" charset="0"/>
                <a:cs typeface="Arial" charset="0"/>
              </a:defRPr>
            </a:lvl8pPr>
            <a:lvl9pPr marL="3886200" indent="-228600" eaLnBrk="0" fontAlgn="base" hangingPunct="0">
              <a:spcBef>
                <a:spcPct val="0"/>
              </a:spcBef>
              <a:spcAft>
                <a:spcPct val="0"/>
              </a:spcAft>
              <a:defRPr sz="1000" b="1">
                <a:solidFill>
                  <a:schemeClr val="tx1"/>
                </a:solidFill>
                <a:latin typeface="Arial" charset="0"/>
                <a:cs typeface="Arial" charset="0"/>
              </a:defRPr>
            </a:lvl9pPr>
          </a:lstStyle>
          <a:p>
            <a:pPr marL="0" marR="0" lvl="0" indent="0" algn="ctr" defTabSz="841487" rtl="0" eaLnBrk="0" fontAlgn="auto" latinLnBrk="0" hangingPunct="0">
              <a:lnSpc>
                <a:spcPct val="80000"/>
              </a:lnSpc>
              <a:spcBef>
                <a:spcPts val="0"/>
              </a:spcBef>
              <a:spcAft>
                <a:spcPts val="0"/>
              </a:spcAft>
              <a:buClrTx/>
              <a:buSzTx/>
              <a:buFontTx/>
              <a:buNone/>
              <a:tabLst/>
              <a:defRPr/>
            </a:pPr>
            <a:r>
              <a:rPr kumimoji="0" lang="en-GB" altLang="en-US" sz="2200" b="0" i="0" u="none" strike="noStrike" kern="1200" cap="none" spc="0" normalizeH="0" baseline="0" noProof="0">
                <a:ln>
                  <a:noFill/>
                </a:ln>
                <a:solidFill>
                  <a:srgbClr val="0099CC"/>
                </a:solidFill>
                <a:effectLst/>
                <a:uLnTx/>
                <a:uFillTx/>
                <a:latin typeface="Calibri (Body)"/>
                <a:ea typeface="+mn-ea"/>
                <a:cs typeface="Arial" charset="0"/>
              </a:rPr>
              <a:t>Global Wild Poliovirus 2018 - 2026</a:t>
            </a:r>
            <a:endParaRPr kumimoji="0" lang="en-GB" altLang="en-US" sz="2200" b="0" i="1" u="none" strike="noStrike" kern="1200" cap="none" spc="0" normalizeH="0" baseline="0" noProof="0">
              <a:ln>
                <a:noFill/>
              </a:ln>
              <a:solidFill>
                <a:srgbClr val="0099CC"/>
              </a:solidFill>
              <a:effectLst/>
              <a:uLnTx/>
              <a:uFillTx/>
              <a:latin typeface="Calibri (Body)"/>
              <a:ea typeface="+mn-ea"/>
              <a:cs typeface="Arial" charset="0"/>
            </a:endParaRPr>
          </a:p>
        </p:txBody>
      </p:sp>
      <p:pic>
        <p:nvPicPr>
          <p:cNvPr id="6" name="Picture 5">
            <a:extLst>
              <a:ext uri="{FF2B5EF4-FFF2-40B4-BE49-F238E27FC236}">
                <a16:creationId xmlns:a16="http://schemas.microsoft.com/office/drawing/2014/main" id="{20F8B507-0861-4A05-9149-12698F40CF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18090" y="30554"/>
            <a:ext cx="1127680" cy="345151"/>
          </a:xfrm>
          <a:prstGeom prst="rect">
            <a:avLst/>
          </a:prstGeom>
        </p:spPr>
      </p:pic>
      <p:sp>
        <p:nvSpPr>
          <p:cNvPr id="10" name="Date Placeholder 3">
            <a:extLst>
              <a:ext uri="{FF2B5EF4-FFF2-40B4-BE49-F238E27FC236}">
                <a16:creationId xmlns:a16="http://schemas.microsoft.com/office/drawing/2014/main" id="{2F5172E6-2EBB-46B4-9459-1174B6CB196B}"/>
              </a:ext>
            </a:extLst>
          </p:cNvPr>
          <p:cNvSpPr>
            <a:spLocks noGrp="1"/>
          </p:cNvSpPr>
          <p:nvPr>
            <p:ph type="dt" sz="half" idx="10"/>
          </p:nvPr>
        </p:nvSpPr>
        <p:spPr bwMode="auto">
          <a:xfrm>
            <a:off x="9422846" y="6608343"/>
            <a:ext cx="2769404" cy="250825"/>
          </a:xfrm>
          <a:solidFill>
            <a:schemeClr val="bg1"/>
          </a:solidFill>
          <a:extLs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eaLnBrk="0" hangingPunct="0">
              <a:lnSpc>
                <a:spcPct val="90000"/>
              </a:lnSpc>
              <a:spcBef>
                <a:spcPts val="1000"/>
              </a:spcBef>
              <a:buSzPct val="100000"/>
              <a:buFont typeface="Arial" pitchFamily="34" charset="0"/>
              <a:buChar char="•"/>
              <a:defRPr sz="2800">
                <a:solidFill>
                  <a:srgbClr val="000000"/>
                </a:solidFill>
                <a:latin typeface="Calibri" pitchFamily="34" charset="0"/>
              </a:defRPr>
            </a:lvl1pPr>
            <a:lvl2pPr marL="740661" indent="-284864" eaLnBrk="0" hangingPunct="0">
              <a:lnSpc>
                <a:spcPct val="90000"/>
              </a:lnSpc>
              <a:spcBef>
                <a:spcPts val="500"/>
              </a:spcBef>
              <a:buSzPct val="100000"/>
              <a:buFont typeface="Arial" pitchFamily="34" charset="0"/>
              <a:buChar char="•"/>
              <a:defRPr sz="2300">
                <a:solidFill>
                  <a:srgbClr val="000000"/>
                </a:solidFill>
                <a:latin typeface="Calibri" pitchFamily="34" charset="0"/>
              </a:defRPr>
            </a:lvl2pPr>
            <a:lvl3pPr marL="1139488" indent="-227895" eaLnBrk="0" hangingPunct="0">
              <a:lnSpc>
                <a:spcPct val="90000"/>
              </a:lnSpc>
              <a:spcBef>
                <a:spcPts val="500"/>
              </a:spcBef>
              <a:buSzPct val="100000"/>
              <a:buFont typeface="Arial" pitchFamily="34" charset="0"/>
              <a:buChar char="•"/>
              <a:defRPr sz="2000">
                <a:solidFill>
                  <a:srgbClr val="000000"/>
                </a:solidFill>
                <a:latin typeface="Calibri" pitchFamily="34" charset="0"/>
              </a:defRPr>
            </a:lvl3pPr>
            <a:lvl4pPr marL="1595270" indent="-227895" eaLnBrk="0" hangingPunct="0">
              <a:lnSpc>
                <a:spcPct val="90000"/>
              </a:lnSpc>
              <a:spcBef>
                <a:spcPts val="500"/>
              </a:spcBef>
              <a:buSzPct val="100000"/>
              <a:buFont typeface="Arial" pitchFamily="34" charset="0"/>
              <a:buChar char="•"/>
              <a:defRPr>
                <a:solidFill>
                  <a:srgbClr val="000000"/>
                </a:solidFill>
                <a:latin typeface="Calibri" pitchFamily="34" charset="0"/>
              </a:defRPr>
            </a:lvl4pPr>
            <a:lvl5pPr marL="2051067" indent="-227895" eaLnBrk="0" hangingPunct="0">
              <a:lnSpc>
                <a:spcPct val="90000"/>
              </a:lnSpc>
              <a:spcBef>
                <a:spcPts val="500"/>
              </a:spcBef>
              <a:buSzPct val="100000"/>
              <a:buFont typeface="Arial" pitchFamily="34" charset="0"/>
              <a:buChar char="•"/>
              <a:defRPr>
                <a:solidFill>
                  <a:srgbClr val="000000"/>
                </a:solidFill>
                <a:latin typeface="Calibri" pitchFamily="34" charset="0"/>
              </a:defRPr>
            </a:lvl5pPr>
            <a:lvl6pPr marL="2506859"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6pPr>
            <a:lvl7pPr marL="2962647"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7pPr>
            <a:lvl8pPr marL="3418441"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8pPr>
            <a:lvl9pPr marL="3874237"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GB" altLang="fr-FR" sz="11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Data in WHO HQ as of 08 Sep. 2026</a:t>
            </a:r>
          </a:p>
        </p:txBody>
      </p:sp>
    </p:spTree>
    <p:extLst>
      <p:ext uri="{BB962C8B-B14F-4D97-AF65-F5344CB8AC3E}">
        <p14:creationId xmlns:p14="http://schemas.microsoft.com/office/powerpoint/2010/main" val="10141292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913FFB-609E-911D-B4A7-AF1D97E4BC32}"/>
              </a:ext>
            </a:extLst>
          </p:cNvPr>
          <p:cNvPicPr>
            <a:picLocks noChangeAspect="1"/>
          </p:cNvPicPr>
          <p:nvPr/>
        </p:nvPicPr>
        <p:blipFill>
          <a:blip r:embed="rId3"/>
          <a:stretch>
            <a:fillRect/>
          </a:stretch>
        </p:blipFill>
        <p:spPr>
          <a:xfrm>
            <a:off x="140615" y="123636"/>
            <a:ext cx="9979662" cy="6559045"/>
          </a:xfrm>
          <a:prstGeom prst="rect">
            <a:avLst/>
          </a:prstGeom>
        </p:spPr>
      </p:pic>
      <p:sp>
        <p:nvSpPr>
          <p:cNvPr id="44034" name="Rectangle 3"/>
          <p:cNvSpPr>
            <a:spLocks noChangeArrowheads="1"/>
          </p:cNvSpPr>
          <p:nvPr/>
        </p:nvSpPr>
        <p:spPr bwMode="auto">
          <a:xfrm>
            <a:off x="10207204" y="570523"/>
            <a:ext cx="1984795" cy="1619849"/>
          </a:xfrm>
          <a:prstGeom prst="rect">
            <a:avLst/>
          </a:prstGeom>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ctr">
            <a:noAutofit/>
          </a:bodyPr>
          <a:lstStyle>
            <a:lvl1pPr eaLnBrk="0" hangingPunct="0">
              <a:lnSpc>
                <a:spcPct val="90000"/>
              </a:lnSpc>
              <a:spcBef>
                <a:spcPts val="1000"/>
              </a:spcBef>
              <a:buSzPct val="100000"/>
              <a:buFont typeface="Arial" pitchFamily="34" charset="0"/>
              <a:buChar char="•"/>
              <a:defRPr sz="2800">
                <a:solidFill>
                  <a:srgbClr val="000000"/>
                </a:solidFill>
                <a:latin typeface="Calibri" pitchFamily="34" charset="0"/>
              </a:defRPr>
            </a:lvl1pPr>
            <a:lvl2pPr marL="742950" indent="-285750" eaLnBrk="0" hangingPunct="0">
              <a:lnSpc>
                <a:spcPct val="90000"/>
              </a:lnSpc>
              <a:spcBef>
                <a:spcPts val="500"/>
              </a:spcBef>
              <a:buSzPct val="100000"/>
              <a:buFont typeface="Arial" pitchFamily="34" charset="0"/>
              <a:buChar char="•"/>
              <a:defRPr sz="2400">
                <a:solidFill>
                  <a:srgbClr val="000000"/>
                </a:solidFill>
                <a:latin typeface="Calibri" pitchFamily="34" charset="0"/>
              </a:defRPr>
            </a:lvl2pPr>
            <a:lvl3pPr marL="1143000" indent="-228600" eaLnBrk="0" hangingPunct="0">
              <a:lnSpc>
                <a:spcPct val="90000"/>
              </a:lnSpc>
              <a:spcBef>
                <a:spcPts val="500"/>
              </a:spcBef>
              <a:buSzPct val="100000"/>
              <a:buFont typeface="Arial" pitchFamily="34" charset="0"/>
              <a:buChar char="•"/>
              <a:defRPr sz="2000">
                <a:solidFill>
                  <a:srgbClr val="000000"/>
                </a:solidFill>
                <a:latin typeface="Calibri" pitchFamily="34" charset="0"/>
              </a:defRPr>
            </a:lvl3pPr>
            <a:lvl4pPr marL="16002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4pPr>
            <a:lvl5pPr marL="20574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5pPr>
            <a:lvl6pPr marL="25146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6pPr>
            <a:lvl7pPr marL="29718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7pPr>
            <a:lvl8pPr marL="34290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8pPr>
            <a:lvl9pPr marL="38862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9pPr>
          </a:lstStyle>
          <a:p>
            <a:pPr marL="0" marR="0" lvl="0" indent="0" algn="ctr" defTabSz="914400" rtl="0" eaLnBrk="0" fontAlgn="auto" latinLnBrk="0" hangingPunct="0">
              <a:lnSpc>
                <a:spcPct val="90000"/>
              </a:lnSpc>
              <a:spcBef>
                <a:spcPts val="0"/>
              </a:spcBef>
              <a:spcAft>
                <a:spcPts val="0"/>
              </a:spcAft>
              <a:buClrTx/>
              <a:buSzPct val="100000"/>
              <a:buFont typeface="Arial" pitchFamily="34" charset="0"/>
              <a:buNone/>
              <a:tabLst/>
              <a:defRPr/>
            </a:pPr>
            <a:r>
              <a:rPr kumimoji="0" lang="en-GB" altLang="en-US" sz="2200" b="0" i="0" u="none" strike="noStrike" kern="1200" cap="none" spc="0" normalizeH="0" baseline="0" noProof="0">
                <a:ln>
                  <a:noFill/>
                </a:ln>
                <a:solidFill>
                  <a:srgbClr val="0099CC"/>
                </a:solidFill>
                <a:effectLst/>
                <a:uLnTx/>
                <a:uFillTx/>
                <a:latin typeface="Calibri (Body)"/>
                <a:ea typeface="+mn-ea"/>
                <a:cs typeface="Arial" panose="020B0604020202020204" pitchFamily="34" charset="0"/>
              </a:rPr>
              <a:t>Global Circulating Vaccine-derived Poliovirus (cVDPV)</a:t>
            </a:r>
            <a:r>
              <a:rPr kumimoji="0" lang="en-GB" altLang="en-US" sz="2200" b="0" i="0" u="none" strike="noStrike" kern="1200" cap="none" spc="0" normalizeH="0" baseline="30000" noProof="0">
                <a:ln>
                  <a:noFill/>
                </a:ln>
                <a:solidFill>
                  <a:srgbClr val="0099CC"/>
                </a:solidFill>
                <a:effectLst/>
                <a:uLnTx/>
                <a:uFillTx/>
                <a:latin typeface="Calibri (Body)"/>
                <a:ea typeface="+mn-ea"/>
                <a:cs typeface="Arial" panose="020B0604020202020204" pitchFamily="34" charset="0"/>
              </a:rPr>
              <a:t>1,2,3</a:t>
            </a:r>
          </a:p>
        </p:txBody>
      </p:sp>
      <p:sp>
        <p:nvSpPr>
          <p:cNvPr id="7" name="Text Box 2"/>
          <p:cNvSpPr txBox="1">
            <a:spLocks noChangeArrowheads="1"/>
          </p:cNvSpPr>
          <p:nvPr/>
        </p:nvSpPr>
        <p:spPr bwMode="auto">
          <a:xfrm>
            <a:off x="10207205" y="2630267"/>
            <a:ext cx="1984795" cy="1338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158" tIns="45574" rIns="91158" bIns="45574">
            <a:spAutoFit/>
          </a:bodyPr>
          <a:lstStyle>
            <a:lvl1pPr eaLnBrk="0" hangingPunct="0">
              <a:lnSpc>
                <a:spcPct val="90000"/>
              </a:lnSpc>
              <a:spcBef>
                <a:spcPts val="1000"/>
              </a:spcBef>
              <a:buSzPct val="100000"/>
              <a:buFont typeface="Arial" pitchFamily="34" charset="0"/>
              <a:buChar char="•"/>
              <a:defRPr sz="2800">
                <a:solidFill>
                  <a:srgbClr val="000000"/>
                </a:solidFill>
                <a:latin typeface="Calibri" pitchFamily="34" charset="0"/>
              </a:defRPr>
            </a:lvl1pPr>
            <a:lvl2pPr marL="742950" indent="-285750" eaLnBrk="0" hangingPunct="0">
              <a:lnSpc>
                <a:spcPct val="90000"/>
              </a:lnSpc>
              <a:spcBef>
                <a:spcPts val="500"/>
              </a:spcBef>
              <a:buSzPct val="100000"/>
              <a:buFont typeface="Arial" pitchFamily="34" charset="0"/>
              <a:buChar char="•"/>
              <a:defRPr sz="2400">
                <a:solidFill>
                  <a:srgbClr val="000000"/>
                </a:solidFill>
                <a:latin typeface="Calibri" pitchFamily="34" charset="0"/>
              </a:defRPr>
            </a:lvl2pPr>
            <a:lvl3pPr marL="1143000" indent="-228600" eaLnBrk="0" hangingPunct="0">
              <a:lnSpc>
                <a:spcPct val="90000"/>
              </a:lnSpc>
              <a:spcBef>
                <a:spcPts val="500"/>
              </a:spcBef>
              <a:buSzPct val="100000"/>
              <a:buFont typeface="Arial" pitchFamily="34" charset="0"/>
              <a:buChar char="•"/>
              <a:defRPr sz="2000">
                <a:solidFill>
                  <a:srgbClr val="000000"/>
                </a:solidFill>
                <a:latin typeface="Calibri" pitchFamily="34" charset="0"/>
              </a:defRPr>
            </a:lvl3pPr>
            <a:lvl4pPr marL="16002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4pPr>
            <a:lvl5pPr marL="2057400" indent="-228600" eaLnBrk="0" hangingPunct="0">
              <a:lnSpc>
                <a:spcPct val="90000"/>
              </a:lnSpc>
              <a:spcBef>
                <a:spcPts val="500"/>
              </a:spcBef>
              <a:buSzPct val="100000"/>
              <a:buFont typeface="Arial" pitchFamily="34" charset="0"/>
              <a:buChar char="•"/>
              <a:defRPr>
                <a:solidFill>
                  <a:srgbClr val="000000"/>
                </a:solidFill>
                <a:latin typeface="Calibri" pitchFamily="34" charset="0"/>
              </a:defRPr>
            </a:lvl5pPr>
            <a:lvl6pPr marL="25146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6pPr>
            <a:lvl7pPr marL="29718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7pPr>
            <a:lvl8pPr marL="34290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8pPr>
            <a:lvl9pPr marL="3886200" indent="-228600"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r>
              <a:rPr kumimoji="0" lang="en-US" altLang="en-US" sz="900" b="0" i="0" u="none" strike="noStrike" kern="1200" cap="none" spc="0" normalizeH="0" baseline="30000" noProof="0">
                <a:ln>
                  <a:noFill/>
                </a:ln>
                <a:solidFill>
                  <a:srgbClr val="000000"/>
                </a:solidFill>
                <a:effectLst/>
                <a:uLnTx/>
                <a:uFillTx/>
                <a:latin typeface="Calibri" pitchFamily="34" charset="0"/>
                <a:ea typeface="+mn-ea"/>
                <a:cs typeface="Arial" pitchFamily="34" charset="0"/>
              </a:rPr>
              <a:t>1</a:t>
            </a:r>
            <a:r>
              <a:rPr kumimoji="0" lang="en-GB" altLang="en-US" sz="900" b="0" i="0" u="none" strike="noStrike" kern="1200" cap="none" spc="0" normalizeH="0" baseline="0" noProof="0">
                <a:ln>
                  <a:noFill/>
                </a:ln>
                <a:solidFill>
                  <a:srgbClr val="000000"/>
                </a:solidFill>
                <a:effectLst/>
                <a:uLnTx/>
                <a:uFillTx/>
                <a:latin typeface="Calibri" pitchFamily="34" charset="0"/>
                <a:ea typeface="+mn-ea"/>
                <a:cs typeface="Arial" pitchFamily="34" charset="0"/>
              </a:rPr>
              <a:t>For cVDPV definition see </a:t>
            </a:r>
            <a:r>
              <a:rPr kumimoji="0" lang="en-GB" altLang="en-US" sz="900" b="0" i="0" u="none" strike="noStrike" kern="1200" cap="none" spc="0" normalizeH="0" baseline="0" noProof="0">
                <a:ln>
                  <a:noFill/>
                </a:ln>
                <a:solidFill>
                  <a:srgbClr val="000000"/>
                </a:solidFill>
                <a:effectLst/>
                <a:uLnTx/>
                <a:uFillTx/>
                <a:latin typeface="Calibri" pitchFamily="34" charset="0"/>
                <a:ea typeface="+mn-ea"/>
                <a:cs typeface="Arial" pitchFamily="34" charset="0"/>
                <a:hlinkClick r:id="rId4"/>
              </a:rPr>
              <a:t>http://polioeradication.org/wp-content/uploads/2016/09/Reporting-and-Classification-of-VDPVs_Aug2016_EN.pdf</a:t>
            </a:r>
            <a:r>
              <a:rPr kumimoji="0" lang="en-GB" altLang="en-US" sz="900" b="0" i="0" u="none" strike="noStrike" kern="1200" cap="none" spc="0" normalizeH="0" baseline="0" noProof="0">
                <a:ln>
                  <a:noFill/>
                </a:ln>
                <a:solidFill>
                  <a:srgbClr val="000000"/>
                </a:solidFill>
                <a:effectLst/>
                <a:uLnTx/>
                <a:uFillTx/>
                <a:latin typeface="Calibri" pitchFamily="34" charset="0"/>
                <a:ea typeface="+mn-ea"/>
                <a:cs typeface="Arial" pitchFamily="34" charset="0"/>
              </a:rPr>
              <a:t>. </a:t>
            </a:r>
            <a:r>
              <a:rPr kumimoji="0" lang="en-US" altLang="zh-CN" sz="900" b="0" i="0" u="none" strike="noStrike" kern="1200" cap="none" spc="0" normalizeH="0" baseline="30000" noProof="0">
                <a:ln>
                  <a:noFill/>
                </a:ln>
                <a:solidFill>
                  <a:srgbClr val="000000"/>
                </a:solidFill>
                <a:effectLst/>
                <a:uLnTx/>
                <a:uFillTx/>
                <a:latin typeface="Calibri" pitchFamily="34" charset="0"/>
                <a:ea typeface="等线" panose="02010600030101010101" pitchFamily="2" charset="-122"/>
                <a:cs typeface="Arial" pitchFamily="34" charset="0"/>
              </a:rPr>
              <a:t>2</a:t>
            </a:r>
            <a:r>
              <a:rPr kumimoji="0" lang="en-GB" altLang="en-US" sz="900" b="0" i="0" u="none" strike="noStrike" kern="1200" cap="none" spc="0" normalizeH="0" baseline="0" noProof="0">
                <a:ln>
                  <a:noFill/>
                </a:ln>
                <a:solidFill>
                  <a:srgbClr val="000000"/>
                </a:solidFill>
                <a:effectLst/>
                <a:uLnTx/>
                <a:uFillTx/>
                <a:latin typeface="Calibri" pitchFamily="34" charset="0"/>
                <a:ea typeface="+mn-ea"/>
                <a:cs typeface="Arial" pitchFamily="34" charset="0"/>
              </a:rPr>
              <a:t> </a:t>
            </a:r>
            <a:r>
              <a:rPr kumimoji="0" lang="en-US" altLang="zh-CN" sz="900" b="0" i="0" u="none" strike="noStrike" kern="1200" cap="none" spc="0" normalizeH="0" baseline="0" noProof="0">
                <a:ln>
                  <a:noFill/>
                </a:ln>
                <a:solidFill>
                  <a:srgbClr val="000000"/>
                </a:solidFill>
                <a:effectLst/>
                <a:uLnTx/>
                <a:uFillTx/>
                <a:latin typeface="Calibri" pitchFamily="34" charset="0"/>
                <a:ea typeface="等线" panose="02010600030101010101" pitchFamily="2" charset="-122"/>
                <a:cs typeface="Arial" pitchFamily="34" charset="0"/>
              </a:rPr>
              <a:t>Include contact, healthy and community samples. </a:t>
            </a:r>
            <a:r>
              <a:rPr kumimoji="0" lang="en-US" altLang="zh-CN" sz="900" b="0" i="0" u="none" strike="noStrike" kern="1200" cap="none" spc="0" normalizeH="0" baseline="30000" noProof="0">
                <a:ln>
                  <a:noFill/>
                </a:ln>
                <a:solidFill>
                  <a:srgbClr val="000000"/>
                </a:solidFill>
                <a:effectLst/>
                <a:uLnTx/>
                <a:uFillTx/>
                <a:latin typeface="Calibri" pitchFamily="34" charset="0"/>
                <a:ea typeface="等线" panose="02010600030101010101" pitchFamily="2" charset="-122"/>
                <a:cs typeface="Arial" pitchFamily="34" charset="0"/>
              </a:rPr>
              <a:t>3</a:t>
            </a:r>
            <a:r>
              <a:rPr kumimoji="0" lang="en-US" altLang="zh-CN" sz="900" b="0" i="0" u="none" strike="noStrike" kern="1200" cap="none" spc="0" normalizeH="0" baseline="0" noProof="0">
                <a:ln>
                  <a:noFill/>
                </a:ln>
                <a:solidFill>
                  <a:srgbClr val="000000"/>
                </a:solidFill>
                <a:effectLst/>
                <a:uLnTx/>
                <a:uFillTx/>
                <a:latin typeface="Calibri" pitchFamily="34" charset="0"/>
                <a:ea typeface="等线" panose="02010600030101010101" pitchFamily="2" charset="-122"/>
                <a:cs typeface="Arial" pitchFamily="34" charset="0"/>
              </a:rPr>
              <a:t>cVDPV1 and cVDPV2 isolated from </a:t>
            </a:r>
            <a:r>
              <a:rPr kumimoji="0" lang="en-US" altLang="zh-CN" sz="900" b="1" i="0" u="none" strike="noStrike" kern="1200" cap="none" spc="0" normalizeH="0" baseline="0" noProof="0">
                <a:ln>
                  <a:noFill/>
                </a:ln>
                <a:solidFill>
                  <a:srgbClr val="000000"/>
                </a:solidFill>
                <a:effectLst/>
                <a:uLnTx/>
                <a:uFillTx/>
                <a:latin typeface="Calibri" pitchFamily="34" charset="0"/>
                <a:ea typeface="等线" panose="02010600030101010101" pitchFamily="2" charset="-122"/>
                <a:cs typeface="Arial" pitchFamily="34" charset="0"/>
              </a:rPr>
              <a:t>1 child in 2023</a:t>
            </a:r>
            <a:endParaRPr kumimoji="0" lang="en-US" sz="900" b="1" i="0" u="none" strike="noStrike" kern="1200" cap="none" spc="0" normalizeH="0" baseline="0" noProof="0">
              <a:ln>
                <a:noFill/>
              </a:ln>
              <a:solidFill>
                <a:srgbClr val="000000"/>
              </a:solidFill>
              <a:effectLst/>
              <a:uLnTx/>
              <a:uFillTx/>
              <a:latin typeface="Calibri" pitchFamily="34" charset="0"/>
              <a:ea typeface="等线" panose="02010600030101010101" pitchFamily="2" charset="-122"/>
              <a:cs typeface="Arial"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None/>
              <a:tabLst/>
              <a:defRPr/>
            </a:pPr>
            <a:endParaRPr kumimoji="0" lang="en-GB" altLang="en-US" sz="900" b="0" i="0" u="none" strike="noStrike" kern="1200" cap="none" spc="0" normalizeH="0" baseline="0" noProof="0">
              <a:ln>
                <a:noFill/>
              </a:ln>
              <a:solidFill>
                <a:srgbClr val="000000"/>
              </a:solidFill>
              <a:effectLst/>
              <a:uLnTx/>
              <a:uFillTx/>
              <a:latin typeface="Calibri" pitchFamily="34" charset="0"/>
              <a:ea typeface="+mn-ea"/>
              <a:cs typeface="Arial" pitchFamily="34" charset="0"/>
            </a:endParaRPr>
          </a:p>
        </p:txBody>
      </p:sp>
      <p:pic>
        <p:nvPicPr>
          <p:cNvPr id="9" name="Picture 8">
            <a:extLst>
              <a:ext uri="{FF2B5EF4-FFF2-40B4-BE49-F238E27FC236}">
                <a16:creationId xmlns:a16="http://schemas.microsoft.com/office/drawing/2014/main" id="{89EF8185-C8AB-47B8-BD0E-7CD5D07762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18090" y="30554"/>
            <a:ext cx="1127680" cy="345151"/>
          </a:xfrm>
          <a:prstGeom prst="rect">
            <a:avLst/>
          </a:prstGeom>
        </p:spPr>
      </p:pic>
      <p:sp>
        <p:nvSpPr>
          <p:cNvPr id="5" name="Date Placeholder 3">
            <a:extLst>
              <a:ext uri="{FF2B5EF4-FFF2-40B4-BE49-F238E27FC236}">
                <a16:creationId xmlns:a16="http://schemas.microsoft.com/office/drawing/2014/main" id="{2E5F0D87-07E9-F8EE-605D-6FFB08A48002}"/>
              </a:ext>
            </a:extLst>
          </p:cNvPr>
          <p:cNvSpPr>
            <a:spLocks noGrp="1"/>
          </p:cNvSpPr>
          <p:nvPr>
            <p:ph type="dt" sz="half" idx="10"/>
          </p:nvPr>
        </p:nvSpPr>
        <p:spPr bwMode="auto">
          <a:xfrm>
            <a:off x="10712824" y="6463553"/>
            <a:ext cx="1479425" cy="395615"/>
          </a:xfrm>
          <a:solidFill>
            <a:schemeClr val="bg1"/>
          </a:solidFill>
          <a:extLs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eaLnBrk="0" hangingPunct="0">
              <a:lnSpc>
                <a:spcPct val="90000"/>
              </a:lnSpc>
              <a:spcBef>
                <a:spcPts val="1000"/>
              </a:spcBef>
              <a:buSzPct val="100000"/>
              <a:buFont typeface="Arial" pitchFamily="34" charset="0"/>
              <a:buChar char="•"/>
              <a:defRPr sz="2800">
                <a:solidFill>
                  <a:srgbClr val="000000"/>
                </a:solidFill>
                <a:latin typeface="Calibri" pitchFamily="34" charset="0"/>
              </a:defRPr>
            </a:lvl1pPr>
            <a:lvl2pPr marL="740661" indent="-284864" eaLnBrk="0" hangingPunct="0">
              <a:lnSpc>
                <a:spcPct val="90000"/>
              </a:lnSpc>
              <a:spcBef>
                <a:spcPts val="500"/>
              </a:spcBef>
              <a:buSzPct val="100000"/>
              <a:buFont typeface="Arial" pitchFamily="34" charset="0"/>
              <a:buChar char="•"/>
              <a:defRPr sz="2300">
                <a:solidFill>
                  <a:srgbClr val="000000"/>
                </a:solidFill>
                <a:latin typeface="Calibri" pitchFamily="34" charset="0"/>
              </a:defRPr>
            </a:lvl2pPr>
            <a:lvl3pPr marL="1139488" indent="-227895" eaLnBrk="0" hangingPunct="0">
              <a:lnSpc>
                <a:spcPct val="90000"/>
              </a:lnSpc>
              <a:spcBef>
                <a:spcPts val="500"/>
              </a:spcBef>
              <a:buSzPct val="100000"/>
              <a:buFont typeface="Arial" pitchFamily="34" charset="0"/>
              <a:buChar char="•"/>
              <a:defRPr sz="2000">
                <a:solidFill>
                  <a:srgbClr val="000000"/>
                </a:solidFill>
                <a:latin typeface="Calibri" pitchFamily="34" charset="0"/>
              </a:defRPr>
            </a:lvl3pPr>
            <a:lvl4pPr marL="1595270" indent="-227895" eaLnBrk="0" hangingPunct="0">
              <a:lnSpc>
                <a:spcPct val="90000"/>
              </a:lnSpc>
              <a:spcBef>
                <a:spcPts val="500"/>
              </a:spcBef>
              <a:buSzPct val="100000"/>
              <a:buFont typeface="Arial" pitchFamily="34" charset="0"/>
              <a:buChar char="•"/>
              <a:defRPr>
                <a:solidFill>
                  <a:srgbClr val="000000"/>
                </a:solidFill>
                <a:latin typeface="Calibri" pitchFamily="34" charset="0"/>
              </a:defRPr>
            </a:lvl4pPr>
            <a:lvl5pPr marL="2051067" indent="-227895" eaLnBrk="0" hangingPunct="0">
              <a:lnSpc>
                <a:spcPct val="90000"/>
              </a:lnSpc>
              <a:spcBef>
                <a:spcPts val="500"/>
              </a:spcBef>
              <a:buSzPct val="100000"/>
              <a:buFont typeface="Arial" pitchFamily="34" charset="0"/>
              <a:buChar char="•"/>
              <a:defRPr>
                <a:solidFill>
                  <a:srgbClr val="000000"/>
                </a:solidFill>
                <a:latin typeface="Calibri" pitchFamily="34" charset="0"/>
              </a:defRPr>
            </a:lvl5pPr>
            <a:lvl6pPr marL="2506859"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6pPr>
            <a:lvl7pPr marL="2962647"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7pPr>
            <a:lvl8pPr marL="3418441"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8pPr>
            <a:lvl9pPr marL="3874237" indent="-227895" eaLnBrk="0" fontAlgn="base" hangingPunct="0">
              <a:lnSpc>
                <a:spcPct val="90000"/>
              </a:lnSpc>
              <a:spcBef>
                <a:spcPts val="500"/>
              </a:spcBef>
              <a:spcAft>
                <a:spcPct val="0"/>
              </a:spcAft>
              <a:buSzPct val="100000"/>
              <a:buFont typeface="Arial" pitchFamily="34" charset="0"/>
              <a:buChar char="•"/>
              <a:defRPr>
                <a:solidFill>
                  <a:srgbClr val="000000"/>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GB" altLang="fr-FR" sz="11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Data in WHO HQ </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GB" altLang="fr-FR" sz="1100" b="0" i="0" u="none" strike="noStrike" kern="1200" cap="none" spc="0" normalizeH="0" baseline="0" noProof="0" dirty="0">
                <a:ln>
                  <a:noFill/>
                </a:ln>
                <a:solidFill>
                  <a:srgbClr val="000000"/>
                </a:solidFill>
                <a:effectLst/>
                <a:uLnTx/>
                <a:uFillTx/>
                <a:latin typeface="Calibri" pitchFamily="34" charset="0"/>
                <a:ea typeface="+mn-ea"/>
                <a:cs typeface="Calibri" pitchFamily="34" charset="0"/>
              </a:rPr>
              <a:t>as of 08 Sep. 2026</a:t>
            </a:r>
          </a:p>
        </p:txBody>
      </p:sp>
    </p:spTree>
    <p:extLst>
      <p:ext uri="{BB962C8B-B14F-4D97-AF65-F5344CB8AC3E}">
        <p14:creationId xmlns:p14="http://schemas.microsoft.com/office/powerpoint/2010/main" val="2259066666"/>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a:extLst>
              <a:ext uri="{FF2B5EF4-FFF2-40B4-BE49-F238E27FC236}">
                <a16:creationId xmlns:a16="http://schemas.microsoft.com/office/drawing/2014/main" id="{76E76065-2839-47FF-88E2-2BE6B98C5287}"/>
              </a:ext>
            </a:extLst>
          </p:cNvPr>
          <p:cNvSpPr txBox="1">
            <a:spLocks noChangeArrowheads="1"/>
          </p:cNvSpPr>
          <p:nvPr/>
        </p:nvSpPr>
        <p:spPr bwMode="auto">
          <a:xfrm>
            <a:off x="41275" y="0"/>
            <a:ext cx="12192000" cy="823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4146" tIns="42068" rIns="84146" bIns="42068">
            <a:spAutoFit/>
          </a:bodyPr>
          <a:lstStyle>
            <a:defPPr>
              <a:defRPr lang="en-GB"/>
            </a:defPPr>
            <a:lvl1pPr marL="0" marR="0" lvl="0" indent="0" algn="ctr" defTabSz="841487" fontAlgn="auto" latinLnBrk="0">
              <a:lnSpc>
                <a:spcPct val="80000"/>
              </a:lnSpc>
              <a:spcBef>
                <a:spcPts val="0"/>
              </a:spcBef>
              <a:spcAft>
                <a:spcPts val="0"/>
              </a:spcAft>
              <a:buClrTx/>
              <a:buSzTx/>
              <a:buFontTx/>
              <a:buNone/>
              <a:tabLst/>
              <a:defRPr kumimoji="0" sz="2200" b="0" i="0" u="none" strike="noStrike" cap="none" spc="0" normalizeH="0" baseline="0">
                <a:ln>
                  <a:noFill/>
                </a:ln>
                <a:solidFill>
                  <a:srgbClr val="0099CC"/>
                </a:solidFill>
                <a:effectLst/>
                <a:uLnTx/>
                <a:uFillTx/>
                <a:latin typeface="Calibri (Body)"/>
                <a:cs typeface="Arial" charset="0"/>
              </a:defRPr>
            </a:lvl1pPr>
            <a:lvl2pPr marL="742950" indent="-285750">
              <a:defRPr>
                <a:latin typeface="Arial" charset="0"/>
                <a:cs typeface="Arial" charset="0"/>
              </a:defRPr>
            </a:lvl2pPr>
            <a:lvl3pPr marL="1143000" indent="-228600">
              <a:defRPr>
                <a:latin typeface="Arial" charset="0"/>
                <a:cs typeface="Arial" charset="0"/>
              </a:defRPr>
            </a:lvl3pPr>
            <a:lvl4pPr marL="1600200" indent="-228600">
              <a:defRPr>
                <a:latin typeface="Arial" charset="0"/>
                <a:cs typeface="Arial" charset="0"/>
              </a:defRPr>
            </a:lvl4pPr>
            <a:lvl5pPr marL="2057400" indent="-228600">
              <a:defRPr>
                <a:latin typeface="Arial" charset="0"/>
                <a:cs typeface="Arial" charset="0"/>
              </a:defRPr>
            </a:lvl5pPr>
            <a:lvl6pPr marL="2514600" indent="-228600" eaLnBrk="0" fontAlgn="base" hangingPunct="0">
              <a:spcBef>
                <a:spcPct val="0"/>
              </a:spcBef>
              <a:spcAft>
                <a:spcPct val="0"/>
              </a:spcAft>
              <a:defRPr>
                <a:latin typeface="Arial" charset="0"/>
                <a:cs typeface="Arial" charset="0"/>
              </a:defRPr>
            </a:lvl6pPr>
            <a:lvl7pPr marL="2971800" indent="-228600" eaLnBrk="0" fontAlgn="base" hangingPunct="0">
              <a:spcBef>
                <a:spcPct val="0"/>
              </a:spcBef>
              <a:spcAft>
                <a:spcPct val="0"/>
              </a:spcAft>
              <a:defRPr>
                <a:latin typeface="Arial" charset="0"/>
                <a:cs typeface="Arial" charset="0"/>
              </a:defRPr>
            </a:lvl7pPr>
            <a:lvl8pPr marL="3429000" indent="-228600" eaLnBrk="0" fontAlgn="base" hangingPunct="0">
              <a:spcBef>
                <a:spcPct val="0"/>
              </a:spcBef>
              <a:spcAft>
                <a:spcPct val="0"/>
              </a:spcAft>
              <a:defRPr>
                <a:latin typeface="Arial" charset="0"/>
                <a:cs typeface="Arial" charset="0"/>
              </a:defRPr>
            </a:lvl8pPr>
            <a:lvl9pPr marL="3886200" indent="-228600" eaLnBrk="0" fontAlgn="base" hangingPunct="0">
              <a:spcBef>
                <a:spcPct val="0"/>
              </a:spcBef>
              <a:spcAft>
                <a:spcPct val="0"/>
              </a:spcAft>
              <a:defRPr>
                <a:latin typeface="Arial" charset="0"/>
                <a:cs typeface="Arial" charset="0"/>
              </a:defRPr>
            </a:lvl9pPr>
          </a:lstStyle>
          <a:p>
            <a:pPr marL="0" marR="0" lvl="0" indent="0" algn="ctr" defTabSz="841487" rtl="0" eaLnBrk="0" fontAlgn="auto" latinLnBrk="0" hangingPunct="0">
              <a:lnSpc>
                <a:spcPct val="100000"/>
              </a:lnSpc>
              <a:spcBef>
                <a:spcPts val="0"/>
              </a:spcBef>
              <a:spcAft>
                <a:spcPts val="0"/>
              </a:spcAft>
              <a:buClrTx/>
              <a:buSzTx/>
              <a:buFontTx/>
              <a:buNone/>
              <a:tabLst/>
              <a:defRPr/>
            </a:pPr>
            <a:r>
              <a:rPr kumimoji="0" lang="en-GB" altLang="en-US" sz="2400" b="0" i="0" u="none" strike="noStrike" kern="1200" cap="none" spc="0" normalizeH="0" baseline="0" noProof="0" dirty="0">
                <a:ln>
                  <a:noFill/>
                </a:ln>
                <a:solidFill>
                  <a:srgbClr val="0099CC"/>
                </a:solidFill>
                <a:effectLst/>
                <a:uLnTx/>
                <a:uFillTx/>
                <a:latin typeface="Calibri (Body)"/>
                <a:ea typeface="+mn-ea"/>
                <a:cs typeface="Arial" charset="0"/>
              </a:rPr>
              <a:t>Global Surveillance Indicators: Year to Date Comparison</a:t>
            </a:r>
          </a:p>
          <a:p>
            <a:pPr marL="0" marR="0" lvl="0" indent="0" algn="ctr" defTabSz="841487" rtl="0" eaLnBrk="0" fontAlgn="auto" latinLnBrk="0" hangingPunct="0">
              <a:lnSpc>
                <a:spcPct val="100000"/>
              </a:lnSpc>
              <a:spcBef>
                <a:spcPts val="0"/>
              </a:spcBef>
              <a:spcAft>
                <a:spcPts val="0"/>
              </a:spcAft>
              <a:buClrTx/>
              <a:buSzTx/>
              <a:buFontTx/>
              <a:buNone/>
              <a:tabLst/>
              <a:defRPr/>
            </a:pPr>
            <a:r>
              <a:rPr kumimoji="0" lang="en-GB" altLang="en-US" sz="2400" b="0" i="0" u="none" strike="noStrike" kern="1200" cap="none" spc="0" normalizeH="0" baseline="0" noProof="0" dirty="0">
                <a:ln>
                  <a:noFill/>
                </a:ln>
                <a:solidFill>
                  <a:srgbClr val="0099CC"/>
                </a:solidFill>
                <a:effectLst/>
                <a:uLnTx/>
                <a:uFillTx/>
                <a:latin typeface="Calibri (Body)"/>
                <a:ea typeface="+mn-ea"/>
                <a:cs typeface="Arial" charset="0"/>
              </a:rPr>
              <a:t>2025 &amp; 2026: 01 Jan. to 08 Sep</a:t>
            </a:r>
            <a:r>
              <a:rPr lang="en-GB" altLang="en-US" sz="2400" dirty="0"/>
              <a:t>. </a:t>
            </a:r>
            <a:r>
              <a:rPr kumimoji="0" lang="en-GB" altLang="en-US" sz="2400" b="0" i="0" u="none" strike="noStrike" kern="1200" cap="none" spc="0" normalizeH="0" baseline="0" noProof="0" dirty="0">
                <a:ln>
                  <a:noFill/>
                </a:ln>
                <a:solidFill>
                  <a:srgbClr val="0099CC"/>
                </a:solidFill>
                <a:effectLst/>
                <a:uLnTx/>
                <a:uFillTx/>
                <a:latin typeface="Calibri (Body)"/>
                <a:ea typeface="+mn-ea"/>
                <a:cs typeface="Arial" charset="0"/>
              </a:rPr>
              <a:t>2026*</a:t>
            </a:r>
          </a:p>
        </p:txBody>
      </p:sp>
      <p:sp>
        <p:nvSpPr>
          <p:cNvPr id="40963" name="Text Box 3">
            <a:extLst>
              <a:ext uri="{FF2B5EF4-FFF2-40B4-BE49-F238E27FC236}">
                <a16:creationId xmlns:a16="http://schemas.microsoft.com/office/drawing/2014/main" id="{EB58BCF5-B0D3-43E6-B3A5-17F2D589D473}"/>
              </a:ext>
            </a:extLst>
          </p:cNvPr>
          <p:cNvSpPr txBox="1">
            <a:spLocks noChangeArrowheads="1"/>
          </p:cNvSpPr>
          <p:nvPr/>
        </p:nvSpPr>
        <p:spPr bwMode="auto">
          <a:xfrm>
            <a:off x="8107456" y="6561138"/>
            <a:ext cx="4084544"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GB"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*Data reported to WHO/HQ on week </a:t>
            </a:r>
            <a:r>
              <a:rPr lang="en-GB" altLang="en-US" sz="1100" dirty="0">
                <a:solidFill>
                  <a:srgbClr val="000000"/>
                </a:solidFill>
                <a:latin typeface="Calibri" panose="020F0502020204030204" pitchFamily="34" charset="0"/>
                <a:cs typeface="Calibri" panose="020F0502020204030204" pitchFamily="34" charset="0"/>
              </a:rPr>
              <a:t>37</a:t>
            </a:r>
            <a:r>
              <a:rPr kumimoji="0" lang="en-GB"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2026</a:t>
            </a:r>
            <a:endParaRPr kumimoji="0" lang="en-US" alt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0964" name="Text Box 3">
            <a:extLst>
              <a:ext uri="{FF2B5EF4-FFF2-40B4-BE49-F238E27FC236}">
                <a16:creationId xmlns:a16="http://schemas.microsoft.com/office/drawing/2014/main" id="{E83F3EAA-6F1B-4FFC-A764-713BADB79959}"/>
              </a:ext>
            </a:extLst>
          </p:cNvPr>
          <p:cNvSpPr txBox="1">
            <a:spLocks noChangeArrowheads="1"/>
          </p:cNvSpPr>
          <p:nvPr/>
        </p:nvSpPr>
        <p:spPr bwMode="auto">
          <a:xfrm>
            <a:off x="4151784" y="4226516"/>
            <a:ext cx="556577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333"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For data at country, regional and global levels from 2000 onwards, see the WHO website at </a:t>
            </a:r>
            <a:r>
              <a:rPr kumimoji="0" lang="en-GB" altLang="en-US" sz="1333"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hlinkClick r:id="rId3"/>
              </a:rPr>
              <a:t>https://extranet.who.int/polis/public/CaseCount.aspx</a:t>
            </a:r>
            <a:endParaRPr kumimoji="0" lang="en-US" altLang="en-US" sz="1333"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0966" name="Rectangle 1">
            <a:extLst>
              <a:ext uri="{FF2B5EF4-FFF2-40B4-BE49-F238E27FC236}">
                <a16:creationId xmlns:a16="http://schemas.microsoft.com/office/drawing/2014/main" id="{8F7B9E92-816E-4604-A599-DAB555C1829B}"/>
              </a:ext>
            </a:extLst>
          </p:cNvPr>
          <p:cNvSpPr>
            <a:spLocks noChangeArrowheads="1"/>
          </p:cNvSpPr>
          <p:nvPr/>
        </p:nvSpPr>
        <p:spPr bwMode="auto">
          <a:xfrm>
            <a:off x="179387" y="3794405"/>
            <a:ext cx="11075988"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fr-FR" sz="1067" b="1"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a:t>
            </a:r>
            <a:r>
              <a:rPr kumimoji="0" lang="en-US" altLang="fr-FR" sz="1067"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cVDPV includes all three serotypes 1, 2 and 3. Please refer to slide 5 for the distribution of cases by serotype. </a:t>
            </a:r>
            <a:endParaRPr kumimoji="0" lang="fr-FR" altLang="fr-FR" sz="1067"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793D70B7-4983-480E-B703-1CFA4B1335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18090" y="30554"/>
            <a:ext cx="1127680" cy="345151"/>
          </a:xfrm>
          <a:prstGeom prst="rect">
            <a:avLst/>
          </a:prstGeom>
        </p:spPr>
      </p:pic>
      <p:pic>
        <p:nvPicPr>
          <p:cNvPr id="30725" name="Picture 12">
            <a:extLst>
              <a:ext uri="{FF2B5EF4-FFF2-40B4-BE49-F238E27FC236}">
                <a16:creationId xmlns:a16="http://schemas.microsoft.com/office/drawing/2014/main" id="{7D8DA9C7-49D2-4BC0-AB64-891C601927B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90673"/>
          <a:stretch/>
        </p:blipFill>
        <p:spPr bwMode="auto">
          <a:xfrm>
            <a:off x="117334" y="4026710"/>
            <a:ext cx="3905159" cy="257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descr="A map of the world&#10;&#10;Description automatically generated">
            <a:extLst>
              <a:ext uri="{FF2B5EF4-FFF2-40B4-BE49-F238E27FC236}">
                <a16:creationId xmlns:a16="http://schemas.microsoft.com/office/drawing/2014/main" id="{F91118E5-0ABF-ACB6-86E5-A237D0BDDD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7334" y="4226516"/>
            <a:ext cx="3711408" cy="2613394"/>
          </a:xfrm>
          <a:prstGeom prst="rect">
            <a:avLst/>
          </a:prstGeom>
        </p:spPr>
      </p:pic>
      <p:pic>
        <p:nvPicPr>
          <p:cNvPr id="4" name="Picture 3">
            <a:extLst>
              <a:ext uri="{FF2B5EF4-FFF2-40B4-BE49-F238E27FC236}">
                <a16:creationId xmlns:a16="http://schemas.microsoft.com/office/drawing/2014/main" id="{BF03B295-BBEB-70D3-C17D-442D732AB35C}"/>
              </a:ext>
            </a:extLst>
          </p:cNvPr>
          <p:cNvPicPr>
            <a:picLocks noChangeAspect="1"/>
          </p:cNvPicPr>
          <p:nvPr/>
        </p:nvPicPr>
        <p:blipFill>
          <a:blip r:embed="rId7"/>
          <a:stretch>
            <a:fillRect/>
          </a:stretch>
        </p:blipFill>
        <p:spPr>
          <a:xfrm>
            <a:off x="342900" y="870466"/>
            <a:ext cx="11506200" cy="2886075"/>
          </a:xfrm>
          <a:prstGeom prst="rect">
            <a:avLst/>
          </a:prstGeom>
        </p:spPr>
      </p:pic>
    </p:spTree>
    <p:extLst>
      <p:ext uri="{BB962C8B-B14F-4D97-AF65-F5344CB8AC3E}">
        <p14:creationId xmlns:p14="http://schemas.microsoft.com/office/powerpoint/2010/main" val="3575600242"/>
      </p:ext>
    </p:extLst>
  </p:cSld>
  <p:clrMapOvr>
    <a:masterClrMapping/>
  </p:clrMapOvr>
  <p:transition/>
</p:sld>
</file>

<file path=ppt/theme/theme1.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10787</TotalTime>
  <Words>424</Words>
  <Application>Microsoft Office PowerPoint</Application>
  <PresentationFormat>Widescreen</PresentationFormat>
  <Paragraphs>34</Paragraphs>
  <Slides>6</Slides>
  <Notes>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6</vt:i4>
      </vt:variant>
    </vt:vector>
  </HeadingPairs>
  <TitlesOfParts>
    <vt:vector size="14" baseType="lpstr">
      <vt:lpstr>Aptos</vt:lpstr>
      <vt:lpstr>Arial</vt:lpstr>
      <vt:lpstr>Calibri</vt:lpstr>
      <vt:lpstr>Calibri (Body)</vt:lpstr>
      <vt:lpstr>Calibri Light</vt:lpstr>
      <vt:lpstr>4_Office Theme</vt:lpstr>
      <vt:lpstr>5_Office Theme</vt:lpstr>
      <vt:lpstr>6_Office Theme</vt:lpstr>
      <vt:lpstr>PowerPoint Presentation</vt:lpstr>
      <vt:lpstr>Global WPV1 &amp; cVDPV Cases1, Previous 12 Months2</vt:lpstr>
      <vt:lpstr>Global WPV1 &amp; cVDPV Cases1, Previous 6 Months2</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JOSSERAND DUFOUR, Sandrine</dc:creator>
  <cp:lastModifiedBy>JOSSERAND DUFOUR, Sandrine</cp:lastModifiedBy>
  <cp:revision>189</cp:revision>
  <dcterms:created xsi:type="dcterms:W3CDTF">2025-05-20T07:13:24Z</dcterms:created>
  <dcterms:modified xsi:type="dcterms:W3CDTF">2026-09-09T18:34:42Z</dcterms:modified>
</cp:coreProperties>
</file>