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8995" r:id="rId7"/>
    <p:sldId id="2145709419"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varScale="1">
        <p:scale>
          <a:sx n="155" d="100"/>
          <a:sy n="155" d="100"/>
        </p:scale>
        <p:origin x="357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5/14/2026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14/05/2026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14/05/2026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14/05/2026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14/05/2026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14/05/2026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14/05/2026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14/05/2026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14/05/2026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14/05/2026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14/05/2026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14/05/2026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14/05/2026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14/05/2026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14/05/2026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14/05/2026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14/05/2026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14/05/2026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14/05/2026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14/05/2026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14/05/2026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14/05/2026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14/05/2026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14/05/2026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14/05/2026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14/05/2026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2026.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fr-CH" altLang="fr-FR" sz="1100" dirty="0">
                <a:cs typeface="Calibri" pitchFamily="34" charset="0"/>
              </a:rPr>
              <a:t>12 May</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4" name="Picture 3">
            <a:extLst>
              <a:ext uri="{FF2B5EF4-FFF2-40B4-BE49-F238E27FC236}">
                <a16:creationId xmlns:a16="http://schemas.microsoft.com/office/drawing/2014/main" id="{7B147AE2-5C40-505C-3299-52B7B775E8BB}"/>
              </a:ext>
            </a:extLst>
          </p:cNvPr>
          <p:cNvPicPr>
            <a:picLocks noChangeAspect="1"/>
          </p:cNvPicPr>
          <p:nvPr/>
        </p:nvPicPr>
        <p:blipFill>
          <a:blip r:embed="rId4"/>
          <a:stretch>
            <a:fillRect/>
          </a:stretch>
        </p:blipFill>
        <p:spPr>
          <a:xfrm>
            <a:off x="184579" y="1056522"/>
            <a:ext cx="11864546" cy="2341693"/>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map of the world&#10;&#10;AI-generated content may be incorrect.">
            <a:extLst>
              <a:ext uri="{FF2B5EF4-FFF2-40B4-BE49-F238E27FC236}">
                <a16:creationId xmlns:a16="http://schemas.microsoft.com/office/drawing/2014/main" id="{1B6FD6F2-F591-7619-FBF1-6558DC062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8" y="554057"/>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12 May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13 May</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12 May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DA4547C6-3DB4-633B-4D11-9C7B5480B683}"/>
              </a:ext>
            </a:extLst>
          </p:cNvPr>
          <p:cNvPicPr>
            <a:picLocks noChangeAspect="1"/>
          </p:cNvPicPr>
          <p:nvPr/>
        </p:nvPicPr>
        <p:blipFill>
          <a:blip r:embed="rId6"/>
          <a:stretch>
            <a:fillRect/>
          </a:stretch>
        </p:blipFill>
        <p:spPr>
          <a:xfrm>
            <a:off x="217660" y="4176584"/>
            <a:ext cx="1631342" cy="2465139"/>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map of the world&#10;&#10;AI-generated content may be incorrect.">
            <a:extLst>
              <a:ext uri="{FF2B5EF4-FFF2-40B4-BE49-F238E27FC236}">
                <a16:creationId xmlns:a16="http://schemas.microsoft.com/office/drawing/2014/main" id="{8D6C7B70-B54E-0E9C-A24B-AAC40D013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8" y="555914"/>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12 May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13 Nov. 2025 </a:t>
            </a:r>
            <a:r>
              <a:rPr lang="en-US" altLang="fr-FR" sz="1000" dirty="0">
                <a:cs typeface="Arial" pitchFamily="34" charset="0"/>
              </a:rPr>
              <a:t>to </a:t>
            </a:r>
            <a:r>
              <a:rPr lang="en-GB" altLang="fr-FR" sz="1000" dirty="0">
                <a:cs typeface="Calibri" pitchFamily="34" charset="0"/>
              </a:rPr>
              <a:t>12 May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E466D900-22C1-80D3-EE0C-55B33F83610B}"/>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15" name="Picture 14">
            <a:extLst>
              <a:ext uri="{FF2B5EF4-FFF2-40B4-BE49-F238E27FC236}">
                <a16:creationId xmlns:a16="http://schemas.microsoft.com/office/drawing/2014/main" id="{73FF403D-19CD-0BE4-0990-D286AC80B706}"/>
              </a:ext>
            </a:extLst>
          </p:cNvPr>
          <p:cNvPicPr>
            <a:picLocks noChangeAspect="1"/>
          </p:cNvPicPr>
          <p:nvPr/>
        </p:nvPicPr>
        <p:blipFill>
          <a:blip r:embed="rId6"/>
          <a:stretch>
            <a:fillRect/>
          </a:stretch>
        </p:blipFill>
        <p:spPr>
          <a:xfrm>
            <a:off x="264997" y="4711750"/>
            <a:ext cx="1708432" cy="1895425"/>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2018 - 2026</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12 May 2026</a:t>
            </a:r>
          </a:p>
        </p:txBody>
      </p:sp>
      <p:pic>
        <p:nvPicPr>
          <p:cNvPr id="2" name="Picture 1">
            <a:extLst>
              <a:ext uri="{FF2B5EF4-FFF2-40B4-BE49-F238E27FC236}">
                <a16:creationId xmlns:a16="http://schemas.microsoft.com/office/drawing/2014/main" id="{9C717C54-4401-B1C0-5CF0-FD41E8FF7D51}"/>
              </a:ext>
            </a:extLst>
          </p:cNvPr>
          <p:cNvPicPr>
            <a:picLocks noChangeAspect="1"/>
          </p:cNvPicPr>
          <p:nvPr/>
        </p:nvPicPr>
        <p:blipFill>
          <a:blip r:embed="rId4"/>
          <a:stretch>
            <a:fillRect/>
          </a:stretch>
        </p:blipFill>
        <p:spPr>
          <a:xfrm>
            <a:off x="143691" y="746461"/>
            <a:ext cx="11904617" cy="4542118"/>
          </a:xfrm>
          <a:prstGeom prst="rect">
            <a:avLst/>
          </a:prstGeom>
        </p:spPr>
      </p:pic>
    </p:spTree>
    <p:extLst>
      <p:ext uri="{BB962C8B-B14F-4D97-AF65-F5344CB8AC3E}">
        <p14:creationId xmlns:p14="http://schemas.microsoft.com/office/powerpoint/2010/main" val="342162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child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12 May 2026</a:t>
            </a:r>
          </a:p>
        </p:txBody>
      </p:sp>
      <p:pic>
        <p:nvPicPr>
          <p:cNvPr id="3" name="Picture 2">
            <a:extLst>
              <a:ext uri="{FF2B5EF4-FFF2-40B4-BE49-F238E27FC236}">
                <a16:creationId xmlns:a16="http://schemas.microsoft.com/office/drawing/2014/main" id="{9E5B76E2-F1BE-CF49-C547-0675AA51A778}"/>
              </a:ext>
            </a:extLst>
          </p:cNvPr>
          <p:cNvPicPr>
            <a:picLocks noChangeAspect="1"/>
          </p:cNvPicPr>
          <p:nvPr/>
        </p:nvPicPr>
        <p:blipFill>
          <a:blip r:embed="rId5"/>
          <a:stretch>
            <a:fillRect/>
          </a:stretch>
        </p:blipFill>
        <p:spPr>
          <a:xfrm>
            <a:off x="193837" y="88900"/>
            <a:ext cx="10013367" cy="6629400"/>
          </a:xfrm>
          <a:prstGeom prst="rect">
            <a:avLst/>
          </a:prstGeom>
        </p:spPr>
      </p:pic>
    </p:spTree>
    <p:extLst>
      <p:ext uri="{BB962C8B-B14F-4D97-AF65-F5344CB8AC3E}">
        <p14:creationId xmlns:p14="http://schemas.microsoft.com/office/powerpoint/2010/main" val="235738491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2025 &amp; 2026: 01 Jan. to </a:t>
            </a:r>
            <a:r>
              <a:rPr lang="en-GB" altLang="en-US" sz="2400" dirty="0"/>
              <a:t>12 May</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2026*</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a:t>
            </a:r>
            <a:r>
              <a:rPr lang="en-GB" altLang="en-US" sz="1100" dirty="0">
                <a:solidFill>
                  <a:srgbClr val="000000"/>
                </a:solidFill>
                <a:latin typeface="Calibri" panose="020F0502020204030204" pitchFamily="34" charset="0"/>
                <a:cs typeface="Calibri" panose="020F0502020204030204" pitchFamily="34" charset="0"/>
              </a:rPr>
              <a:t>20</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9440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2" name="Picture 1">
            <a:extLst>
              <a:ext uri="{FF2B5EF4-FFF2-40B4-BE49-F238E27FC236}">
                <a16:creationId xmlns:a16="http://schemas.microsoft.com/office/drawing/2014/main" id="{B7876A21-3F69-C51D-CFEB-2129C7083844}"/>
              </a:ext>
            </a:extLst>
          </p:cNvPr>
          <p:cNvPicPr>
            <a:picLocks noChangeAspect="1"/>
          </p:cNvPicPr>
          <p:nvPr/>
        </p:nvPicPr>
        <p:blipFill>
          <a:blip r:embed="rId7"/>
          <a:stretch>
            <a:fillRect/>
          </a:stretch>
        </p:blipFill>
        <p:spPr>
          <a:xfrm>
            <a:off x="342900" y="870466"/>
            <a:ext cx="11506200" cy="2886075"/>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9059</TotalTime>
  <Words>415</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147</cp:revision>
  <dcterms:created xsi:type="dcterms:W3CDTF">2025-05-20T07:13:24Z</dcterms:created>
  <dcterms:modified xsi:type="dcterms:W3CDTF">2026-05-14T12:24:06Z</dcterms:modified>
</cp:coreProperties>
</file>