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15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DFD29-5684-45DC-86B8-AF6E49AC467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4C96D4-4A4A-4968-BA21-370B8A7E3C7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Jan.–Mar. 2026</a:t>
          </a:r>
        </a:p>
      </dgm:t>
    </dgm:pt>
    <dgm:pt modelId="{28D97843-E595-4A9C-867F-76C2693F50DE}" type="parTrans" cxnId="{22DC6C5F-2D34-4383-A0A4-2563A1E76B20}">
      <dgm:prSet/>
      <dgm:spPr/>
      <dgm:t>
        <a:bodyPr/>
        <a:lstStyle/>
        <a:p>
          <a:endParaRPr lang="en-US"/>
        </a:p>
      </dgm:t>
    </dgm:pt>
    <dgm:pt modelId="{EDB1A630-4CD4-43EA-AE12-A4016029D844}" type="sibTrans" cxnId="{22DC6C5F-2D34-4383-A0A4-2563A1E76B20}">
      <dgm:prSet/>
      <dgm:spPr/>
      <dgm:t>
        <a:bodyPr/>
        <a:lstStyle/>
        <a:p>
          <a:endParaRPr lang="en-US"/>
        </a:p>
      </dgm:t>
    </dgm:pt>
    <dgm:pt modelId="{EE48BD07-24CC-45FF-9B07-A174F295FE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District approval + steering committee formed</a:t>
          </a:r>
        </a:p>
      </dgm:t>
    </dgm:pt>
    <dgm:pt modelId="{4FD3D776-EC0D-49DC-B814-F81C48AB0D3B}" type="parTrans" cxnId="{31CFF880-476B-442D-8237-C59CD634D705}">
      <dgm:prSet/>
      <dgm:spPr/>
      <dgm:t>
        <a:bodyPr/>
        <a:lstStyle/>
        <a:p>
          <a:endParaRPr lang="en-US"/>
        </a:p>
      </dgm:t>
    </dgm:pt>
    <dgm:pt modelId="{823E1791-FD6E-451F-838F-669271810B5B}" type="sibTrans" cxnId="{31CFF880-476B-442D-8237-C59CD634D705}">
      <dgm:prSet/>
      <dgm:spPr/>
      <dgm:t>
        <a:bodyPr/>
        <a:lstStyle/>
        <a:p>
          <a:endParaRPr lang="en-US"/>
        </a:p>
      </dgm:t>
    </dgm:pt>
    <dgm:pt modelId="{72305FEC-5EA5-46D4-A1BF-3B33659AA10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Apr.–May 2026</a:t>
          </a:r>
        </a:p>
      </dgm:t>
    </dgm:pt>
    <dgm:pt modelId="{B6B113FB-3B1F-43C1-A3E0-C2192773335D}" type="parTrans" cxnId="{EA4869C2-26CC-460F-9C3E-8934DE59A67F}">
      <dgm:prSet/>
      <dgm:spPr/>
      <dgm:t>
        <a:bodyPr/>
        <a:lstStyle/>
        <a:p>
          <a:endParaRPr lang="en-US"/>
        </a:p>
      </dgm:t>
    </dgm:pt>
    <dgm:pt modelId="{68154162-E06D-46E5-8C16-7481411966F6}" type="sibTrans" cxnId="{EA4869C2-26CC-460F-9C3E-8934DE59A67F}">
      <dgm:prSet/>
      <dgm:spPr/>
      <dgm:t>
        <a:bodyPr/>
        <a:lstStyle/>
        <a:p>
          <a:endParaRPr lang="en-US"/>
        </a:p>
      </dgm:t>
    </dgm:pt>
    <dgm:pt modelId="{EC864921-2959-4422-8AD7-D28AA3B1A4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Clubs confirm participation + appoint local lead</a:t>
          </a:r>
        </a:p>
      </dgm:t>
    </dgm:pt>
    <dgm:pt modelId="{1A54A870-80DB-4467-B477-DE94E276D73E}" type="parTrans" cxnId="{9DAAF537-73BC-438E-9BBD-D8A413302E77}">
      <dgm:prSet/>
      <dgm:spPr/>
      <dgm:t>
        <a:bodyPr/>
        <a:lstStyle/>
        <a:p>
          <a:endParaRPr lang="en-US"/>
        </a:p>
      </dgm:t>
    </dgm:pt>
    <dgm:pt modelId="{7DD9DA34-BBCE-401D-820B-BFE7D8541C9C}" type="sibTrans" cxnId="{9DAAF537-73BC-438E-9BBD-D8A413302E77}">
      <dgm:prSet/>
      <dgm:spPr/>
      <dgm:t>
        <a:bodyPr/>
        <a:lstStyle/>
        <a:p>
          <a:endParaRPr lang="en-US"/>
        </a:p>
      </dgm:t>
    </dgm:pt>
    <dgm:pt modelId="{D6C9EDF6-6B3D-4BD2-8EBB-CCB1CCC9390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June–Aug. 2026</a:t>
          </a:r>
        </a:p>
      </dgm:t>
    </dgm:pt>
    <dgm:pt modelId="{AF8BF346-90BA-4B5D-B5C2-8F34A622B322}" type="parTrans" cxnId="{404279D5-FA81-47CD-AD51-4F6F00A12C15}">
      <dgm:prSet/>
      <dgm:spPr/>
      <dgm:t>
        <a:bodyPr/>
        <a:lstStyle/>
        <a:p>
          <a:endParaRPr lang="en-US"/>
        </a:p>
      </dgm:t>
    </dgm:pt>
    <dgm:pt modelId="{7B0E090A-1832-4EF3-A805-73AE4AFC975A}" type="sibTrans" cxnId="{404279D5-FA81-47CD-AD51-4F6F00A12C15}">
      <dgm:prSet/>
      <dgm:spPr/>
      <dgm:t>
        <a:bodyPr/>
        <a:lstStyle/>
        <a:p>
          <a:endParaRPr lang="en-US"/>
        </a:p>
      </dgm:t>
    </dgm:pt>
    <dgm:pt modelId="{6F27FEBE-7B54-43F6-8555-626ADF1E3B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Route planning, toolkit, sponsors</a:t>
          </a:r>
        </a:p>
      </dgm:t>
    </dgm:pt>
    <dgm:pt modelId="{B22FDAAC-A361-409E-9634-694B70122009}" type="parTrans" cxnId="{0E2D4D12-1749-41CB-AC4D-EC0AAB5E5C3B}">
      <dgm:prSet/>
      <dgm:spPr/>
      <dgm:t>
        <a:bodyPr/>
        <a:lstStyle/>
        <a:p>
          <a:endParaRPr lang="en-US"/>
        </a:p>
      </dgm:t>
    </dgm:pt>
    <dgm:pt modelId="{6994C100-63D7-4369-982F-2333BC2A7DDB}" type="sibTrans" cxnId="{0E2D4D12-1749-41CB-AC4D-EC0AAB5E5C3B}">
      <dgm:prSet/>
      <dgm:spPr/>
      <dgm:t>
        <a:bodyPr/>
        <a:lstStyle/>
        <a:p>
          <a:endParaRPr lang="en-US"/>
        </a:p>
      </dgm:t>
    </dgm:pt>
    <dgm:pt modelId="{B2DA8020-A7C9-435B-9410-8A4F13FE4C1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Sep. 2026</a:t>
          </a:r>
        </a:p>
      </dgm:t>
    </dgm:pt>
    <dgm:pt modelId="{4FEB5908-4490-4471-A671-40C5B5564D07}" type="parTrans" cxnId="{1B2E8D8A-50FF-4368-A9C9-62BE1ADB728B}">
      <dgm:prSet/>
      <dgm:spPr/>
      <dgm:t>
        <a:bodyPr/>
        <a:lstStyle/>
        <a:p>
          <a:endParaRPr lang="en-US"/>
        </a:p>
      </dgm:t>
    </dgm:pt>
    <dgm:pt modelId="{53149B53-FC5A-473C-8609-EADB1B461368}" type="sibTrans" cxnId="{1B2E8D8A-50FF-4368-A9C9-62BE1ADB728B}">
      <dgm:prSet/>
      <dgm:spPr/>
      <dgm:t>
        <a:bodyPr/>
        <a:lstStyle/>
        <a:p>
          <a:endParaRPr lang="en-US"/>
        </a:p>
      </dgm:t>
    </dgm:pt>
    <dgm:pt modelId="{049138E2-7CEB-45F4-94F1-66D0A62BD8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District-wide promotion launch</a:t>
          </a:r>
        </a:p>
      </dgm:t>
    </dgm:pt>
    <dgm:pt modelId="{3FB2704C-24F2-4A72-8C8C-1699BFE8549A}" type="parTrans" cxnId="{2ECC1A13-4737-4B8E-979C-B616834AF167}">
      <dgm:prSet/>
      <dgm:spPr/>
      <dgm:t>
        <a:bodyPr/>
        <a:lstStyle/>
        <a:p>
          <a:endParaRPr lang="en-US"/>
        </a:p>
      </dgm:t>
    </dgm:pt>
    <dgm:pt modelId="{50107F63-A90D-46F0-8F7C-D14E40E9C3AE}" type="sibTrans" cxnId="{2ECC1A13-4737-4B8E-979C-B616834AF167}">
      <dgm:prSet/>
      <dgm:spPr/>
      <dgm:t>
        <a:bodyPr/>
        <a:lstStyle/>
        <a:p>
          <a:endParaRPr lang="en-US"/>
        </a:p>
      </dgm:t>
    </dgm:pt>
    <dgm:pt modelId="{715728CF-2000-474D-A1FA-22509C766BC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1–24 Oct.</a:t>
          </a:r>
        </a:p>
      </dgm:t>
    </dgm:pt>
    <dgm:pt modelId="{A8445A2E-ACEA-4124-9387-F195A8F1063A}" type="parTrans" cxnId="{DB72F9C3-D553-4C40-A5BB-32D7C2D02628}">
      <dgm:prSet/>
      <dgm:spPr/>
      <dgm:t>
        <a:bodyPr/>
        <a:lstStyle/>
        <a:p>
          <a:endParaRPr lang="en-US"/>
        </a:p>
      </dgm:t>
    </dgm:pt>
    <dgm:pt modelId="{EA519C2F-CA95-4573-9170-752087D96B4B}" type="sibTrans" cxnId="{DB72F9C3-D553-4C40-A5BB-32D7C2D02628}">
      <dgm:prSet/>
      <dgm:spPr/>
      <dgm:t>
        <a:bodyPr/>
        <a:lstStyle/>
        <a:p>
          <a:endParaRPr lang="en-US"/>
        </a:p>
      </dgm:t>
    </dgm:pt>
    <dgm:pt modelId="{2876A8AB-1B03-4D3F-AA25-E8A3EA5DED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2026: Relay events + finale celebration</a:t>
          </a:r>
        </a:p>
      </dgm:t>
    </dgm:pt>
    <dgm:pt modelId="{1355F880-9449-455A-B3A5-E525BA841CBA}" type="parTrans" cxnId="{AC0CBDE3-6BEA-4366-B7E2-26D2072BB2BC}">
      <dgm:prSet/>
      <dgm:spPr/>
      <dgm:t>
        <a:bodyPr/>
        <a:lstStyle/>
        <a:p>
          <a:endParaRPr lang="en-US"/>
        </a:p>
      </dgm:t>
    </dgm:pt>
    <dgm:pt modelId="{FE136619-01AF-4716-B85F-44771A5E2704}" type="sibTrans" cxnId="{AC0CBDE3-6BEA-4366-B7E2-26D2072BB2BC}">
      <dgm:prSet/>
      <dgm:spPr/>
      <dgm:t>
        <a:bodyPr/>
        <a:lstStyle/>
        <a:p>
          <a:endParaRPr lang="en-US"/>
        </a:p>
      </dgm:t>
    </dgm:pt>
    <dgm:pt modelId="{316D80F4-F73B-4FD7-8677-831D32C0E971}" type="pres">
      <dgm:prSet presAssocID="{CCBDFD29-5684-45DC-86B8-AF6E49AC4671}" presName="root" presStyleCnt="0">
        <dgm:presLayoutVars>
          <dgm:dir/>
          <dgm:resizeHandles val="exact"/>
        </dgm:presLayoutVars>
      </dgm:prSet>
      <dgm:spPr/>
    </dgm:pt>
    <dgm:pt modelId="{53D5620F-8498-418F-B194-A44E3407CC68}" type="pres">
      <dgm:prSet presAssocID="{B64C96D4-4A4A-4968-BA21-370B8A7E3C7F}" presName="compNode" presStyleCnt="0"/>
      <dgm:spPr/>
    </dgm:pt>
    <dgm:pt modelId="{D87E7192-DC74-4198-89BB-F7FF2B5E5D61}" type="pres">
      <dgm:prSet presAssocID="{B64C96D4-4A4A-4968-BA21-370B8A7E3C7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1F1310F6-DB34-4DFE-96D4-0B0E5C2775AA}" type="pres">
      <dgm:prSet presAssocID="{B64C96D4-4A4A-4968-BA21-370B8A7E3C7F}" presName="iconSpace" presStyleCnt="0"/>
      <dgm:spPr/>
    </dgm:pt>
    <dgm:pt modelId="{6C9EF42B-501D-417C-903E-2F448067ABBC}" type="pres">
      <dgm:prSet presAssocID="{B64C96D4-4A4A-4968-BA21-370B8A7E3C7F}" presName="parTx" presStyleLbl="revTx" presStyleIdx="0" presStyleCnt="10">
        <dgm:presLayoutVars>
          <dgm:chMax val="0"/>
          <dgm:chPref val="0"/>
        </dgm:presLayoutVars>
      </dgm:prSet>
      <dgm:spPr/>
    </dgm:pt>
    <dgm:pt modelId="{7C1155CA-7444-41F0-BD28-1DA00F5D2CCF}" type="pres">
      <dgm:prSet presAssocID="{B64C96D4-4A4A-4968-BA21-370B8A7E3C7F}" presName="txSpace" presStyleCnt="0"/>
      <dgm:spPr/>
    </dgm:pt>
    <dgm:pt modelId="{57AF00CD-D8B7-46D8-B07E-154618E5D8A9}" type="pres">
      <dgm:prSet presAssocID="{B64C96D4-4A4A-4968-BA21-370B8A7E3C7F}" presName="desTx" presStyleLbl="revTx" presStyleIdx="1" presStyleCnt="10">
        <dgm:presLayoutVars/>
      </dgm:prSet>
      <dgm:spPr/>
    </dgm:pt>
    <dgm:pt modelId="{0D82CA5E-2415-4C9F-974B-C7A2E0DC1105}" type="pres">
      <dgm:prSet presAssocID="{EDB1A630-4CD4-43EA-AE12-A4016029D844}" presName="sibTrans" presStyleCnt="0"/>
      <dgm:spPr/>
    </dgm:pt>
    <dgm:pt modelId="{9D631BC1-2B18-4341-A114-C1372ADE0D50}" type="pres">
      <dgm:prSet presAssocID="{72305FEC-5EA5-46D4-A1BF-3B33659AA109}" presName="compNode" presStyleCnt="0"/>
      <dgm:spPr/>
    </dgm:pt>
    <dgm:pt modelId="{49B6274D-DB0D-4665-9806-8BDC5F6E6A08}" type="pres">
      <dgm:prSet presAssocID="{72305FEC-5EA5-46D4-A1BF-3B33659AA10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C4961B96-1302-43BC-A4B1-A27197EA9FE0}" type="pres">
      <dgm:prSet presAssocID="{72305FEC-5EA5-46D4-A1BF-3B33659AA109}" presName="iconSpace" presStyleCnt="0"/>
      <dgm:spPr/>
    </dgm:pt>
    <dgm:pt modelId="{12BB7701-66D0-4238-A152-16AB2A0DEE68}" type="pres">
      <dgm:prSet presAssocID="{72305FEC-5EA5-46D4-A1BF-3B33659AA109}" presName="parTx" presStyleLbl="revTx" presStyleIdx="2" presStyleCnt="10">
        <dgm:presLayoutVars>
          <dgm:chMax val="0"/>
          <dgm:chPref val="0"/>
        </dgm:presLayoutVars>
      </dgm:prSet>
      <dgm:spPr/>
    </dgm:pt>
    <dgm:pt modelId="{991A462C-1E41-47ED-AE1B-0E224CDCC713}" type="pres">
      <dgm:prSet presAssocID="{72305FEC-5EA5-46D4-A1BF-3B33659AA109}" presName="txSpace" presStyleCnt="0"/>
      <dgm:spPr/>
    </dgm:pt>
    <dgm:pt modelId="{CB897294-6746-4B80-B42D-6E7D4DF18BAC}" type="pres">
      <dgm:prSet presAssocID="{72305FEC-5EA5-46D4-A1BF-3B33659AA109}" presName="desTx" presStyleLbl="revTx" presStyleIdx="3" presStyleCnt="10">
        <dgm:presLayoutVars/>
      </dgm:prSet>
      <dgm:spPr/>
    </dgm:pt>
    <dgm:pt modelId="{E0186E17-7EF2-431A-B2D1-3E1832947F42}" type="pres">
      <dgm:prSet presAssocID="{68154162-E06D-46E5-8C16-7481411966F6}" presName="sibTrans" presStyleCnt="0"/>
      <dgm:spPr/>
    </dgm:pt>
    <dgm:pt modelId="{7D317F47-A20A-445A-AA14-7DDA2597CC09}" type="pres">
      <dgm:prSet presAssocID="{D6C9EDF6-6B3D-4BD2-8EBB-CCB1CCC93903}" presName="compNode" presStyleCnt="0"/>
      <dgm:spPr/>
    </dgm:pt>
    <dgm:pt modelId="{C1BF173B-DFEE-42D3-89E8-D2C4504E6BE1}" type="pres">
      <dgm:prSet presAssocID="{D6C9EDF6-6B3D-4BD2-8EBB-CCB1CCC9390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FAD477B7-B40C-4BB0-ABE2-77EFE61789D9}" type="pres">
      <dgm:prSet presAssocID="{D6C9EDF6-6B3D-4BD2-8EBB-CCB1CCC93903}" presName="iconSpace" presStyleCnt="0"/>
      <dgm:spPr/>
    </dgm:pt>
    <dgm:pt modelId="{F239A526-5907-4017-A27D-7741865D08A3}" type="pres">
      <dgm:prSet presAssocID="{D6C9EDF6-6B3D-4BD2-8EBB-CCB1CCC93903}" presName="parTx" presStyleLbl="revTx" presStyleIdx="4" presStyleCnt="10">
        <dgm:presLayoutVars>
          <dgm:chMax val="0"/>
          <dgm:chPref val="0"/>
        </dgm:presLayoutVars>
      </dgm:prSet>
      <dgm:spPr/>
    </dgm:pt>
    <dgm:pt modelId="{F81590CE-1D82-464A-949F-1349F7C03A32}" type="pres">
      <dgm:prSet presAssocID="{D6C9EDF6-6B3D-4BD2-8EBB-CCB1CCC93903}" presName="txSpace" presStyleCnt="0"/>
      <dgm:spPr/>
    </dgm:pt>
    <dgm:pt modelId="{152DBF75-5D08-4730-9765-BB57F37BB014}" type="pres">
      <dgm:prSet presAssocID="{D6C9EDF6-6B3D-4BD2-8EBB-CCB1CCC93903}" presName="desTx" presStyleLbl="revTx" presStyleIdx="5" presStyleCnt="10">
        <dgm:presLayoutVars/>
      </dgm:prSet>
      <dgm:spPr/>
    </dgm:pt>
    <dgm:pt modelId="{0887E9F1-819B-4252-BC37-B65808C31254}" type="pres">
      <dgm:prSet presAssocID="{7B0E090A-1832-4EF3-A805-73AE4AFC975A}" presName="sibTrans" presStyleCnt="0"/>
      <dgm:spPr/>
    </dgm:pt>
    <dgm:pt modelId="{AF1EDA77-45F3-46F4-B3E9-3821DB0E53B1}" type="pres">
      <dgm:prSet presAssocID="{B2DA8020-A7C9-435B-9410-8A4F13FE4C1E}" presName="compNode" presStyleCnt="0"/>
      <dgm:spPr/>
    </dgm:pt>
    <dgm:pt modelId="{809CCD47-CE95-4245-BAF7-10E7C3F37917}" type="pres">
      <dgm:prSet presAssocID="{B2DA8020-A7C9-435B-9410-8A4F13FE4C1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4CEC4327-A590-445D-926E-BA6BA08F5C20}" type="pres">
      <dgm:prSet presAssocID="{B2DA8020-A7C9-435B-9410-8A4F13FE4C1E}" presName="iconSpace" presStyleCnt="0"/>
      <dgm:spPr/>
    </dgm:pt>
    <dgm:pt modelId="{FB0DA689-B104-461B-9F5C-C0A07517AAE3}" type="pres">
      <dgm:prSet presAssocID="{B2DA8020-A7C9-435B-9410-8A4F13FE4C1E}" presName="parTx" presStyleLbl="revTx" presStyleIdx="6" presStyleCnt="10">
        <dgm:presLayoutVars>
          <dgm:chMax val="0"/>
          <dgm:chPref val="0"/>
        </dgm:presLayoutVars>
      </dgm:prSet>
      <dgm:spPr/>
    </dgm:pt>
    <dgm:pt modelId="{409B22E5-16B9-44B3-AD8C-6EB7E90B29E4}" type="pres">
      <dgm:prSet presAssocID="{B2DA8020-A7C9-435B-9410-8A4F13FE4C1E}" presName="txSpace" presStyleCnt="0"/>
      <dgm:spPr/>
    </dgm:pt>
    <dgm:pt modelId="{C7E2044C-C996-4EE4-A0A7-82340461E547}" type="pres">
      <dgm:prSet presAssocID="{B2DA8020-A7C9-435B-9410-8A4F13FE4C1E}" presName="desTx" presStyleLbl="revTx" presStyleIdx="7" presStyleCnt="10">
        <dgm:presLayoutVars/>
      </dgm:prSet>
      <dgm:spPr/>
    </dgm:pt>
    <dgm:pt modelId="{BB0E7F53-6C81-426A-9913-835535A79CB2}" type="pres">
      <dgm:prSet presAssocID="{53149B53-FC5A-473C-8609-EADB1B461368}" presName="sibTrans" presStyleCnt="0"/>
      <dgm:spPr/>
    </dgm:pt>
    <dgm:pt modelId="{DF759F89-ABFD-45C7-869F-062C6799368D}" type="pres">
      <dgm:prSet presAssocID="{715728CF-2000-474D-A1FA-22509C766BCA}" presName="compNode" presStyleCnt="0"/>
      <dgm:spPr/>
    </dgm:pt>
    <dgm:pt modelId="{8BC90747-019E-4BB9-878D-373863FE21E9}" type="pres">
      <dgm:prSet presAssocID="{715728CF-2000-474D-A1FA-22509C766BC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560D2630-9C7A-46DF-8D34-0AAAFED347BA}" type="pres">
      <dgm:prSet presAssocID="{715728CF-2000-474D-A1FA-22509C766BCA}" presName="iconSpace" presStyleCnt="0"/>
      <dgm:spPr/>
    </dgm:pt>
    <dgm:pt modelId="{C0E98A06-9DCC-4750-823E-01FE647D387C}" type="pres">
      <dgm:prSet presAssocID="{715728CF-2000-474D-A1FA-22509C766BCA}" presName="parTx" presStyleLbl="revTx" presStyleIdx="8" presStyleCnt="10">
        <dgm:presLayoutVars>
          <dgm:chMax val="0"/>
          <dgm:chPref val="0"/>
        </dgm:presLayoutVars>
      </dgm:prSet>
      <dgm:spPr/>
    </dgm:pt>
    <dgm:pt modelId="{D4DD471D-D243-4887-ABB9-707FF3306C35}" type="pres">
      <dgm:prSet presAssocID="{715728CF-2000-474D-A1FA-22509C766BCA}" presName="txSpace" presStyleCnt="0"/>
      <dgm:spPr/>
    </dgm:pt>
    <dgm:pt modelId="{593705CD-9470-49C7-B337-9E4CB9AEF520}" type="pres">
      <dgm:prSet presAssocID="{715728CF-2000-474D-A1FA-22509C766BCA}" presName="desTx" presStyleLbl="revTx" presStyleIdx="9" presStyleCnt="10">
        <dgm:presLayoutVars/>
      </dgm:prSet>
      <dgm:spPr/>
    </dgm:pt>
  </dgm:ptLst>
  <dgm:cxnLst>
    <dgm:cxn modelId="{0E2D4D12-1749-41CB-AC4D-EC0AAB5E5C3B}" srcId="{D6C9EDF6-6B3D-4BD2-8EBB-CCB1CCC93903}" destId="{6F27FEBE-7B54-43F6-8555-626ADF1E3B53}" srcOrd="0" destOrd="0" parTransId="{B22FDAAC-A361-409E-9634-694B70122009}" sibTransId="{6994C100-63D7-4369-982F-2333BC2A7DDB}"/>
    <dgm:cxn modelId="{2ECC1A13-4737-4B8E-979C-B616834AF167}" srcId="{B2DA8020-A7C9-435B-9410-8A4F13FE4C1E}" destId="{049138E2-7CEB-45F4-94F1-66D0A62BD80D}" srcOrd="0" destOrd="0" parTransId="{3FB2704C-24F2-4A72-8C8C-1699BFE8549A}" sibTransId="{50107F63-A90D-46F0-8F7C-D14E40E9C3AE}"/>
    <dgm:cxn modelId="{E833A614-37B9-4440-8619-720C4396D376}" type="presOf" srcId="{715728CF-2000-474D-A1FA-22509C766BCA}" destId="{C0E98A06-9DCC-4750-823E-01FE647D387C}" srcOrd="0" destOrd="0" presId="urn:microsoft.com/office/officeart/2018/2/layout/IconLabelDescriptionList"/>
    <dgm:cxn modelId="{37A25729-3B32-F545-9A68-AFDF5B2F8E60}" type="presOf" srcId="{049138E2-7CEB-45F4-94F1-66D0A62BD80D}" destId="{C7E2044C-C996-4EE4-A0A7-82340461E547}" srcOrd="0" destOrd="0" presId="urn:microsoft.com/office/officeart/2018/2/layout/IconLabelDescriptionList"/>
    <dgm:cxn modelId="{9DAAF537-73BC-438E-9BBD-D8A413302E77}" srcId="{72305FEC-5EA5-46D4-A1BF-3B33659AA109}" destId="{EC864921-2959-4422-8AD7-D28AA3B1A49B}" srcOrd="0" destOrd="0" parTransId="{1A54A870-80DB-4467-B477-DE94E276D73E}" sibTransId="{7DD9DA34-BBCE-401D-820B-BFE7D8541C9C}"/>
    <dgm:cxn modelId="{D5AA3E52-F0F3-5943-98D6-1ADFD6EF68AB}" type="presOf" srcId="{B2DA8020-A7C9-435B-9410-8A4F13FE4C1E}" destId="{FB0DA689-B104-461B-9F5C-C0A07517AAE3}" srcOrd="0" destOrd="0" presId="urn:microsoft.com/office/officeart/2018/2/layout/IconLabelDescriptionList"/>
    <dgm:cxn modelId="{22DC6C5F-2D34-4383-A0A4-2563A1E76B20}" srcId="{CCBDFD29-5684-45DC-86B8-AF6E49AC4671}" destId="{B64C96D4-4A4A-4968-BA21-370B8A7E3C7F}" srcOrd="0" destOrd="0" parTransId="{28D97843-E595-4A9C-867F-76C2693F50DE}" sibTransId="{EDB1A630-4CD4-43EA-AE12-A4016029D844}"/>
    <dgm:cxn modelId="{31CFF880-476B-442D-8237-C59CD634D705}" srcId="{B64C96D4-4A4A-4968-BA21-370B8A7E3C7F}" destId="{EE48BD07-24CC-45FF-9B07-A174F295FE01}" srcOrd="0" destOrd="0" parTransId="{4FD3D776-EC0D-49DC-B814-F81C48AB0D3B}" sibTransId="{823E1791-FD6E-451F-838F-669271810B5B}"/>
    <dgm:cxn modelId="{1B2E8D8A-50FF-4368-A9C9-62BE1ADB728B}" srcId="{CCBDFD29-5684-45DC-86B8-AF6E49AC4671}" destId="{B2DA8020-A7C9-435B-9410-8A4F13FE4C1E}" srcOrd="3" destOrd="0" parTransId="{4FEB5908-4490-4471-A671-40C5B5564D07}" sibTransId="{53149B53-FC5A-473C-8609-EADB1B461368}"/>
    <dgm:cxn modelId="{BA10A08C-7976-0947-98C8-07B1A011CAAD}" type="presOf" srcId="{B64C96D4-4A4A-4968-BA21-370B8A7E3C7F}" destId="{6C9EF42B-501D-417C-903E-2F448067ABBC}" srcOrd="0" destOrd="0" presId="urn:microsoft.com/office/officeart/2018/2/layout/IconLabelDescriptionList"/>
    <dgm:cxn modelId="{F20C209A-0F80-0B49-AB7A-BA81B0D97014}" type="presOf" srcId="{D6C9EDF6-6B3D-4BD2-8EBB-CCB1CCC93903}" destId="{F239A526-5907-4017-A27D-7741865D08A3}" srcOrd="0" destOrd="0" presId="urn:microsoft.com/office/officeart/2018/2/layout/IconLabelDescriptionList"/>
    <dgm:cxn modelId="{196009AA-AEF7-E348-9F6F-7F54842A0033}" type="presOf" srcId="{6F27FEBE-7B54-43F6-8555-626ADF1E3B53}" destId="{152DBF75-5D08-4730-9765-BB57F37BB014}" srcOrd="0" destOrd="0" presId="urn:microsoft.com/office/officeart/2018/2/layout/IconLabelDescriptionList"/>
    <dgm:cxn modelId="{EA4869C2-26CC-460F-9C3E-8934DE59A67F}" srcId="{CCBDFD29-5684-45DC-86B8-AF6E49AC4671}" destId="{72305FEC-5EA5-46D4-A1BF-3B33659AA109}" srcOrd="1" destOrd="0" parTransId="{B6B113FB-3B1F-43C1-A3E0-C2192773335D}" sibTransId="{68154162-E06D-46E5-8C16-7481411966F6}"/>
    <dgm:cxn modelId="{F3DB7EC3-EB8A-6F47-9066-C01EE7540A2A}" type="presOf" srcId="{2876A8AB-1B03-4D3F-AA25-E8A3EA5DEDA7}" destId="{593705CD-9470-49C7-B337-9E4CB9AEF520}" srcOrd="0" destOrd="0" presId="urn:microsoft.com/office/officeart/2018/2/layout/IconLabelDescriptionList"/>
    <dgm:cxn modelId="{DB72F9C3-D553-4C40-A5BB-32D7C2D02628}" srcId="{CCBDFD29-5684-45DC-86B8-AF6E49AC4671}" destId="{715728CF-2000-474D-A1FA-22509C766BCA}" srcOrd="4" destOrd="0" parTransId="{A8445A2E-ACEA-4124-9387-F195A8F1063A}" sibTransId="{EA519C2F-CA95-4573-9170-752087D96B4B}"/>
    <dgm:cxn modelId="{DC39F4C6-FC78-AC47-888B-00AD696D9B0E}" type="presOf" srcId="{72305FEC-5EA5-46D4-A1BF-3B33659AA109}" destId="{12BB7701-66D0-4238-A152-16AB2A0DEE68}" srcOrd="0" destOrd="0" presId="urn:microsoft.com/office/officeart/2018/2/layout/IconLabelDescriptionList"/>
    <dgm:cxn modelId="{404279D5-FA81-47CD-AD51-4F6F00A12C15}" srcId="{CCBDFD29-5684-45DC-86B8-AF6E49AC4671}" destId="{D6C9EDF6-6B3D-4BD2-8EBB-CCB1CCC93903}" srcOrd="2" destOrd="0" parTransId="{AF8BF346-90BA-4B5D-B5C2-8F34A622B322}" sibTransId="{7B0E090A-1832-4EF3-A805-73AE4AFC975A}"/>
    <dgm:cxn modelId="{AC0CBDE3-6BEA-4366-B7E2-26D2072BB2BC}" srcId="{715728CF-2000-474D-A1FA-22509C766BCA}" destId="{2876A8AB-1B03-4D3F-AA25-E8A3EA5DEDA7}" srcOrd="0" destOrd="0" parTransId="{1355F880-9449-455A-B3A5-E525BA841CBA}" sibTransId="{FE136619-01AF-4716-B85F-44771A5E2704}"/>
    <dgm:cxn modelId="{CCBABCF2-1025-B942-8C93-E0DCAD435064}" type="presOf" srcId="{EC864921-2959-4422-8AD7-D28AA3B1A49B}" destId="{CB897294-6746-4B80-B42D-6E7D4DF18BAC}" srcOrd="0" destOrd="0" presId="urn:microsoft.com/office/officeart/2018/2/layout/IconLabelDescriptionList"/>
    <dgm:cxn modelId="{D72BF8F3-67D8-D049-A0A8-500D2BA1E214}" type="presOf" srcId="{EE48BD07-24CC-45FF-9B07-A174F295FE01}" destId="{57AF00CD-D8B7-46D8-B07E-154618E5D8A9}" srcOrd="0" destOrd="0" presId="urn:microsoft.com/office/officeart/2018/2/layout/IconLabelDescriptionList"/>
    <dgm:cxn modelId="{DF3D20F7-F504-9146-86F9-07BB878E6959}" type="presOf" srcId="{CCBDFD29-5684-45DC-86B8-AF6E49AC4671}" destId="{316D80F4-F73B-4FD7-8677-831D32C0E971}" srcOrd="0" destOrd="0" presId="urn:microsoft.com/office/officeart/2018/2/layout/IconLabelDescriptionList"/>
    <dgm:cxn modelId="{96F30348-090A-274E-861C-C232F54A5B1F}" type="presParOf" srcId="{316D80F4-F73B-4FD7-8677-831D32C0E971}" destId="{53D5620F-8498-418F-B194-A44E3407CC68}" srcOrd="0" destOrd="0" presId="urn:microsoft.com/office/officeart/2018/2/layout/IconLabelDescriptionList"/>
    <dgm:cxn modelId="{BD0DED14-C1FC-C440-826E-551B44F21532}" type="presParOf" srcId="{53D5620F-8498-418F-B194-A44E3407CC68}" destId="{D87E7192-DC74-4198-89BB-F7FF2B5E5D61}" srcOrd="0" destOrd="0" presId="urn:microsoft.com/office/officeart/2018/2/layout/IconLabelDescriptionList"/>
    <dgm:cxn modelId="{9B00996E-99C9-C740-95DA-5961052A7A83}" type="presParOf" srcId="{53D5620F-8498-418F-B194-A44E3407CC68}" destId="{1F1310F6-DB34-4DFE-96D4-0B0E5C2775AA}" srcOrd="1" destOrd="0" presId="urn:microsoft.com/office/officeart/2018/2/layout/IconLabelDescriptionList"/>
    <dgm:cxn modelId="{AC12586E-9ACA-A442-BD39-8C6AFA554788}" type="presParOf" srcId="{53D5620F-8498-418F-B194-A44E3407CC68}" destId="{6C9EF42B-501D-417C-903E-2F448067ABBC}" srcOrd="2" destOrd="0" presId="urn:microsoft.com/office/officeart/2018/2/layout/IconLabelDescriptionList"/>
    <dgm:cxn modelId="{B47E2F21-4EFA-F946-B3A0-84CA6D86DAD6}" type="presParOf" srcId="{53D5620F-8498-418F-B194-A44E3407CC68}" destId="{7C1155CA-7444-41F0-BD28-1DA00F5D2CCF}" srcOrd="3" destOrd="0" presId="urn:microsoft.com/office/officeart/2018/2/layout/IconLabelDescriptionList"/>
    <dgm:cxn modelId="{1FF21430-F4B6-6C46-A698-492397F75EAC}" type="presParOf" srcId="{53D5620F-8498-418F-B194-A44E3407CC68}" destId="{57AF00CD-D8B7-46D8-B07E-154618E5D8A9}" srcOrd="4" destOrd="0" presId="urn:microsoft.com/office/officeart/2018/2/layout/IconLabelDescriptionList"/>
    <dgm:cxn modelId="{CDE59A4C-02B6-A24A-8B93-DCD65AEC5BA5}" type="presParOf" srcId="{316D80F4-F73B-4FD7-8677-831D32C0E971}" destId="{0D82CA5E-2415-4C9F-974B-C7A2E0DC1105}" srcOrd="1" destOrd="0" presId="urn:microsoft.com/office/officeart/2018/2/layout/IconLabelDescriptionList"/>
    <dgm:cxn modelId="{377B36EF-1CE0-F64E-9C8E-ED116F985A0D}" type="presParOf" srcId="{316D80F4-F73B-4FD7-8677-831D32C0E971}" destId="{9D631BC1-2B18-4341-A114-C1372ADE0D50}" srcOrd="2" destOrd="0" presId="urn:microsoft.com/office/officeart/2018/2/layout/IconLabelDescriptionList"/>
    <dgm:cxn modelId="{D4636DCE-EB9B-A840-B03E-6DA4BFBB2E02}" type="presParOf" srcId="{9D631BC1-2B18-4341-A114-C1372ADE0D50}" destId="{49B6274D-DB0D-4665-9806-8BDC5F6E6A08}" srcOrd="0" destOrd="0" presId="urn:microsoft.com/office/officeart/2018/2/layout/IconLabelDescriptionList"/>
    <dgm:cxn modelId="{E67C0279-F613-DF42-AE38-DC7EA2E9F474}" type="presParOf" srcId="{9D631BC1-2B18-4341-A114-C1372ADE0D50}" destId="{C4961B96-1302-43BC-A4B1-A27197EA9FE0}" srcOrd="1" destOrd="0" presId="urn:microsoft.com/office/officeart/2018/2/layout/IconLabelDescriptionList"/>
    <dgm:cxn modelId="{5901E558-9CF3-9A48-B8DD-32F3192C822F}" type="presParOf" srcId="{9D631BC1-2B18-4341-A114-C1372ADE0D50}" destId="{12BB7701-66D0-4238-A152-16AB2A0DEE68}" srcOrd="2" destOrd="0" presId="urn:microsoft.com/office/officeart/2018/2/layout/IconLabelDescriptionList"/>
    <dgm:cxn modelId="{6EBB45D6-89FF-7947-BDAC-A7FB1A97423A}" type="presParOf" srcId="{9D631BC1-2B18-4341-A114-C1372ADE0D50}" destId="{991A462C-1E41-47ED-AE1B-0E224CDCC713}" srcOrd="3" destOrd="0" presId="urn:microsoft.com/office/officeart/2018/2/layout/IconLabelDescriptionList"/>
    <dgm:cxn modelId="{C47CEDB0-FEB0-5C42-879D-4CB6D94EE5ED}" type="presParOf" srcId="{9D631BC1-2B18-4341-A114-C1372ADE0D50}" destId="{CB897294-6746-4B80-B42D-6E7D4DF18BAC}" srcOrd="4" destOrd="0" presId="urn:microsoft.com/office/officeart/2018/2/layout/IconLabelDescriptionList"/>
    <dgm:cxn modelId="{B0BAB488-F7CA-4E46-B413-3A69E5BE171A}" type="presParOf" srcId="{316D80F4-F73B-4FD7-8677-831D32C0E971}" destId="{E0186E17-7EF2-431A-B2D1-3E1832947F42}" srcOrd="3" destOrd="0" presId="urn:microsoft.com/office/officeart/2018/2/layout/IconLabelDescriptionList"/>
    <dgm:cxn modelId="{678C5AE9-8926-1D44-8F95-5E5BDBD348A1}" type="presParOf" srcId="{316D80F4-F73B-4FD7-8677-831D32C0E971}" destId="{7D317F47-A20A-445A-AA14-7DDA2597CC09}" srcOrd="4" destOrd="0" presId="urn:microsoft.com/office/officeart/2018/2/layout/IconLabelDescriptionList"/>
    <dgm:cxn modelId="{2A4F2520-F08E-8949-8AD1-54B93547296E}" type="presParOf" srcId="{7D317F47-A20A-445A-AA14-7DDA2597CC09}" destId="{C1BF173B-DFEE-42D3-89E8-D2C4504E6BE1}" srcOrd="0" destOrd="0" presId="urn:microsoft.com/office/officeart/2018/2/layout/IconLabelDescriptionList"/>
    <dgm:cxn modelId="{2D64F18B-7F64-304A-A408-9473AD52CE9C}" type="presParOf" srcId="{7D317F47-A20A-445A-AA14-7DDA2597CC09}" destId="{FAD477B7-B40C-4BB0-ABE2-77EFE61789D9}" srcOrd="1" destOrd="0" presId="urn:microsoft.com/office/officeart/2018/2/layout/IconLabelDescriptionList"/>
    <dgm:cxn modelId="{A226BBC6-9D16-7240-8CA9-5E947B4CA275}" type="presParOf" srcId="{7D317F47-A20A-445A-AA14-7DDA2597CC09}" destId="{F239A526-5907-4017-A27D-7741865D08A3}" srcOrd="2" destOrd="0" presId="urn:microsoft.com/office/officeart/2018/2/layout/IconLabelDescriptionList"/>
    <dgm:cxn modelId="{9CAB1B26-605E-C14E-B3BC-3CF4013DF5F3}" type="presParOf" srcId="{7D317F47-A20A-445A-AA14-7DDA2597CC09}" destId="{F81590CE-1D82-464A-949F-1349F7C03A32}" srcOrd="3" destOrd="0" presId="urn:microsoft.com/office/officeart/2018/2/layout/IconLabelDescriptionList"/>
    <dgm:cxn modelId="{8038DC23-CA8F-A44F-845C-45D9BF303FF9}" type="presParOf" srcId="{7D317F47-A20A-445A-AA14-7DDA2597CC09}" destId="{152DBF75-5D08-4730-9765-BB57F37BB014}" srcOrd="4" destOrd="0" presId="urn:microsoft.com/office/officeart/2018/2/layout/IconLabelDescriptionList"/>
    <dgm:cxn modelId="{AA62112B-84E7-204D-8971-9D8BE7F895DA}" type="presParOf" srcId="{316D80F4-F73B-4FD7-8677-831D32C0E971}" destId="{0887E9F1-819B-4252-BC37-B65808C31254}" srcOrd="5" destOrd="0" presId="urn:microsoft.com/office/officeart/2018/2/layout/IconLabelDescriptionList"/>
    <dgm:cxn modelId="{B3FB8DE3-EBC9-CF4B-BF47-FFA03E9628E7}" type="presParOf" srcId="{316D80F4-F73B-4FD7-8677-831D32C0E971}" destId="{AF1EDA77-45F3-46F4-B3E9-3821DB0E53B1}" srcOrd="6" destOrd="0" presId="urn:microsoft.com/office/officeart/2018/2/layout/IconLabelDescriptionList"/>
    <dgm:cxn modelId="{B74DBEFF-C7D4-FA42-8E2C-FD96BB816717}" type="presParOf" srcId="{AF1EDA77-45F3-46F4-B3E9-3821DB0E53B1}" destId="{809CCD47-CE95-4245-BAF7-10E7C3F37917}" srcOrd="0" destOrd="0" presId="urn:microsoft.com/office/officeart/2018/2/layout/IconLabelDescriptionList"/>
    <dgm:cxn modelId="{41B5D1F5-0A52-CA4F-83D1-034DE1C469EF}" type="presParOf" srcId="{AF1EDA77-45F3-46F4-B3E9-3821DB0E53B1}" destId="{4CEC4327-A590-445D-926E-BA6BA08F5C20}" srcOrd="1" destOrd="0" presId="urn:microsoft.com/office/officeart/2018/2/layout/IconLabelDescriptionList"/>
    <dgm:cxn modelId="{6B601FC2-9CF8-C344-8347-3483D88AE95F}" type="presParOf" srcId="{AF1EDA77-45F3-46F4-B3E9-3821DB0E53B1}" destId="{FB0DA689-B104-461B-9F5C-C0A07517AAE3}" srcOrd="2" destOrd="0" presId="urn:microsoft.com/office/officeart/2018/2/layout/IconLabelDescriptionList"/>
    <dgm:cxn modelId="{EE642149-D4AA-B545-8A2A-D99FCB2B9668}" type="presParOf" srcId="{AF1EDA77-45F3-46F4-B3E9-3821DB0E53B1}" destId="{409B22E5-16B9-44B3-AD8C-6EB7E90B29E4}" srcOrd="3" destOrd="0" presId="urn:microsoft.com/office/officeart/2018/2/layout/IconLabelDescriptionList"/>
    <dgm:cxn modelId="{87DFFE6A-0481-7C48-8794-CD68BCD5AFCA}" type="presParOf" srcId="{AF1EDA77-45F3-46F4-B3E9-3821DB0E53B1}" destId="{C7E2044C-C996-4EE4-A0A7-82340461E547}" srcOrd="4" destOrd="0" presId="urn:microsoft.com/office/officeart/2018/2/layout/IconLabelDescriptionList"/>
    <dgm:cxn modelId="{94F84198-75DD-B544-8B36-BC32461C2924}" type="presParOf" srcId="{316D80F4-F73B-4FD7-8677-831D32C0E971}" destId="{BB0E7F53-6C81-426A-9913-835535A79CB2}" srcOrd="7" destOrd="0" presId="urn:microsoft.com/office/officeart/2018/2/layout/IconLabelDescriptionList"/>
    <dgm:cxn modelId="{0F29B08E-474F-DF41-992D-EF66C941D1CC}" type="presParOf" srcId="{316D80F4-F73B-4FD7-8677-831D32C0E971}" destId="{DF759F89-ABFD-45C7-869F-062C6799368D}" srcOrd="8" destOrd="0" presId="urn:microsoft.com/office/officeart/2018/2/layout/IconLabelDescriptionList"/>
    <dgm:cxn modelId="{811567CD-49BD-AA40-BFE3-58A84588F0D0}" type="presParOf" srcId="{DF759F89-ABFD-45C7-869F-062C6799368D}" destId="{8BC90747-019E-4BB9-878D-373863FE21E9}" srcOrd="0" destOrd="0" presId="urn:microsoft.com/office/officeart/2018/2/layout/IconLabelDescriptionList"/>
    <dgm:cxn modelId="{413AF12F-D3EA-4649-8C21-BA6C543860E6}" type="presParOf" srcId="{DF759F89-ABFD-45C7-869F-062C6799368D}" destId="{560D2630-9C7A-46DF-8D34-0AAAFED347BA}" srcOrd="1" destOrd="0" presId="urn:microsoft.com/office/officeart/2018/2/layout/IconLabelDescriptionList"/>
    <dgm:cxn modelId="{E48F7D7E-B93D-7143-BB4E-2D5F7570BABD}" type="presParOf" srcId="{DF759F89-ABFD-45C7-869F-062C6799368D}" destId="{C0E98A06-9DCC-4750-823E-01FE647D387C}" srcOrd="2" destOrd="0" presId="urn:microsoft.com/office/officeart/2018/2/layout/IconLabelDescriptionList"/>
    <dgm:cxn modelId="{E24723C9-8D1C-D444-98B6-8E8AFF85B2BC}" type="presParOf" srcId="{DF759F89-ABFD-45C7-869F-062C6799368D}" destId="{D4DD471D-D243-4887-ABB9-707FF3306C35}" srcOrd="3" destOrd="0" presId="urn:microsoft.com/office/officeart/2018/2/layout/IconLabelDescriptionList"/>
    <dgm:cxn modelId="{B07EF358-143E-EC48-A8E4-2D3EEBFC8F64}" type="presParOf" srcId="{DF759F89-ABFD-45C7-869F-062C6799368D}" destId="{593705CD-9470-49C7-B337-9E4CB9AEF52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E7192-DC74-4198-89BB-F7FF2B5E5D61}">
      <dsp:nvSpPr>
        <dsp:cNvPr id="0" name=""/>
        <dsp:cNvSpPr/>
      </dsp:nvSpPr>
      <dsp:spPr>
        <a:xfrm>
          <a:off x="3955" y="1014586"/>
          <a:ext cx="502769" cy="5027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EF42B-501D-417C-903E-2F448067ABBC}">
      <dsp:nvSpPr>
        <dsp:cNvPr id="0" name=""/>
        <dsp:cNvSpPr/>
      </dsp:nvSpPr>
      <dsp:spPr>
        <a:xfrm>
          <a:off x="3955" y="1588745"/>
          <a:ext cx="1436484" cy="22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Jan.–Mar. 2026</a:t>
          </a:r>
        </a:p>
      </dsp:txBody>
      <dsp:txXfrm>
        <a:off x="3955" y="1588745"/>
        <a:ext cx="1436484" cy="222206"/>
      </dsp:txXfrm>
    </dsp:sp>
    <dsp:sp modelId="{57AF00CD-D8B7-46D8-B07E-154618E5D8A9}">
      <dsp:nvSpPr>
        <dsp:cNvPr id="0" name=""/>
        <dsp:cNvSpPr/>
      </dsp:nvSpPr>
      <dsp:spPr>
        <a:xfrm>
          <a:off x="3955" y="1844156"/>
          <a:ext cx="1436484" cy="830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District approval + steering committee formed</a:t>
          </a:r>
        </a:p>
      </dsp:txBody>
      <dsp:txXfrm>
        <a:off x="3955" y="1844156"/>
        <a:ext cx="1436484" cy="830661"/>
      </dsp:txXfrm>
    </dsp:sp>
    <dsp:sp modelId="{49B6274D-DB0D-4665-9806-8BDC5F6E6A08}">
      <dsp:nvSpPr>
        <dsp:cNvPr id="0" name=""/>
        <dsp:cNvSpPr/>
      </dsp:nvSpPr>
      <dsp:spPr>
        <a:xfrm>
          <a:off x="1691824" y="1014586"/>
          <a:ext cx="502769" cy="5027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B7701-66D0-4238-A152-16AB2A0DEE68}">
      <dsp:nvSpPr>
        <dsp:cNvPr id="0" name=""/>
        <dsp:cNvSpPr/>
      </dsp:nvSpPr>
      <dsp:spPr>
        <a:xfrm>
          <a:off x="1691824" y="1588745"/>
          <a:ext cx="1436484" cy="22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Apr.–May 2026</a:t>
          </a:r>
        </a:p>
      </dsp:txBody>
      <dsp:txXfrm>
        <a:off x="1691824" y="1588745"/>
        <a:ext cx="1436484" cy="222206"/>
      </dsp:txXfrm>
    </dsp:sp>
    <dsp:sp modelId="{CB897294-6746-4B80-B42D-6E7D4DF18BAC}">
      <dsp:nvSpPr>
        <dsp:cNvPr id="0" name=""/>
        <dsp:cNvSpPr/>
      </dsp:nvSpPr>
      <dsp:spPr>
        <a:xfrm>
          <a:off x="1691824" y="1844156"/>
          <a:ext cx="1436484" cy="830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Clubs confirm participation + appoint local lead</a:t>
          </a:r>
        </a:p>
      </dsp:txBody>
      <dsp:txXfrm>
        <a:off x="1691824" y="1844156"/>
        <a:ext cx="1436484" cy="830661"/>
      </dsp:txXfrm>
    </dsp:sp>
    <dsp:sp modelId="{C1BF173B-DFEE-42D3-89E8-D2C4504E6BE1}">
      <dsp:nvSpPr>
        <dsp:cNvPr id="0" name=""/>
        <dsp:cNvSpPr/>
      </dsp:nvSpPr>
      <dsp:spPr>
        <a:xfrm>
          <a:off x="3379693" y="1014586"/>
          <a:ext cx="502769" cy="5027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9A526-5907-4017-A27D-7741865D08A3}">
      <dsp:nvSpPr>
        <dsp:cNvPr id="0" name=""/>
        <dsp:cNvSpPr/>
      </dsp:nvSpPr>
      <dsp:spPr>
        <a:xfrm>
          <a:off x="3379693" y="1588745"/>
          <a:ext cx="1436484" cy="22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June–Aug. 2026</a:t>
          </a:r>
        </a:p>
      </dsp:txBody>
      <dsp:txXfrm>
        <a:off x="3379693" y="1588745"/>
        <a:ext cx="1436484" cy="222206"/>
      </dsp:txXfrm>
    </dsp:sp>
    <dsp:sp modelId="{152DBF75-5D08-4730-9765-BB57F37BB014}">
      <dsp:nvSpPr>
        <dsp:cNvPr id="0" name=""/>
        <dsp:cNvSpPr/>
      </dsp:nvSpPr>
      <dsp:spPr>
        <a:xfrm>
          <a:off x="3379693" y="1844156"/>
          <a:ext cx="1436484" cy="830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Route planning, toolkit, sponsors</a:t>
          </a:r>
        </a:p>
      </dsp:txBody>
      <dsp:txXfrm>
        <a:off x="3379693" y="1844156"/>
        <a:ext cx="1436484" cy="830661"/>
      </dsp:txXfrm>
    </dsp:sp>
    <dsp:sp modelId="{809CCD47-CE95-4245-BAF7-10E7C3F37917}">
      <dsp:nvSpPr>
        <dsp:cNvPr id="0" name=""/>
        <dsp:cNvSpPr/>
      </dsp:nvSpPr>
      <dsp:spPr>
        <a:xfrm>
          <a:off x="5067562" y="1014586"/>
          <a:ext cx="502769" cy="5027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DA689-B104-461B-9F5C-C0A07517AAE3}">
      <dsp:nvSpPr>
        <dsp:cNvPr id="0" name=""/>
        <dsp:cNvSpPr/>
      </dsp:nvSpPr>
      <dsp:spPr>
        <a:xfrm>
          <a:off x="5067562" y="1588745"/>
          <a:ext cx="1436484" cy="22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Sep. 2026</a:t>
          </a:r>
        </a:p>
      </dsp:txBody>
      <dsp:txXfrm>
        <a:off x="5067562" y="1588745"/>
        <a:ext cx="1436484" cy="222206"/>
      </dsp:txXfrm>
    </dsp:sp>
    <dsp:sp modelId="{C7E2044C-C996-4EE4-A0A7-82340461E547}">
      <dsp:nvSpPr>
        <dsp:cNvPr id="0" name=""/>
        <dsp:cNvSpPr/>
      </dsp:nvSpPr>
      <dsp:spPr>
        <a:xfrm>
          <a:off x="5067562" y="1844156"/>
          <a:ext cx="1436484" cy="830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District-wide promotion launch</a:t>
          </a:r>
        </a:p>
      </dsp:txBody>
      <dsp:txXfrm>
        <a:off x="5067562" y="1844156"/>
        <a:ext cx="1436484" cy="830661"/>
      </dsp:txXfrm>
    </dsp:sp>
    <dsp:sp modelId="{8BC90747-019E-4BB9-878D-373863FE21E9}">
      <dsp:nvSpPr>
        <dsp:cNvPr id="0" name=""/>
        <dsp:cNvSpPr/>
      </dsp:nvSpPr>
      <dsp:spPr>
        <a:xfrm>
          <a:off x="6755431" y="1014586"/>
          <a:ext cx="502769" cy="5027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98A06-9DCC-4750-823E-01FE647D387C}">
      <dsp:nvSpPr>
        <dsp:cNvPr id="0" name=""/>
        <dsp:cNvSpPr/>
      </dsp:nvSpPr>
      <dsp:spPr>
        <a:xfrm>
          <a:off x="6755431" y="1588745"/>
          <a:ext cx="1436484" cy="2222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1–24 Oct.</a:t>
          </a:r>
        </a:p>
      </dsp:txBody>
      <dsp:txXfrm>
        <a:off x="6755431" y="1588745"/>
        <a:ext cx="1436484" cy="222206"/>
      </dsp:txXfrm>
    </dsp:sp>
    <dsp:sp modelId="{593705CD-9470-49C7-B337-9E4CB9AEF520}">
      <dsp:nvSpPr>
        <dsp:cNvPr id="0" name=""/>
        <dsp:cNvSpPr/>
      </dsp:nvSpPr>
      <dsp:spPr>
        <a:xfrm>
          <a:off x="6755431" y="1844156"/>
          <a:ext cx="1436484" cy="830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2026: Relay events + finale celebration</a:t>
          </a:r>
        </a:p>
      </dsp:txBody>
      <dsp:txXfrm>
        <a:off x="6755431" y="1844156"/>
        <a:ext cx="1436484" cy="830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1854" y="948457"/>
            <a:ext cx="5348308" cy="192333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District 5130 </a:t>
            </a:r>
            <a:br>
              <a:rPr lang="en-US" sz="3500" dirty="0"/>
            </a:br>
            <a:r>
              <a:rPr lang="en-US" sz="3500" dirty="0"/>
              <a:t>“End Polio Now Torch Relay”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1795" y="3908249"/>
            <a:ext cx="6748426" cy="154305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North → South Run/Walk Relay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 World Polio Day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October 24, 2026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Proposal for District Governor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and Club Boards</a:t>
            </a:r>
          </a:p>
        </p:txBody>
      </p:sp>
      <p:pic>
        <p:nvPicPr>
          <p:cNvPr id="4" name="Picture 3" descr="PM2526-BC-SOCIAL-ROTARY-WHITE-1080x1080-EN-US (1).png">
            <a:extLst>
              <a:ext uri="{FF2B5EF4-FFF2-40B4-BE49-F238E27FC236}">
                <a16:creationId xmlns:a16="http://schemas.microsoft.com/office/drawing/2014/main" id="{EE24B66A-1AF5-2571-2957-C5944DE8F5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28" r="3858" b="-8"/>
          <a:stretch>
            <a:fillRect/>
          </a:stretch>
        </p:blipFill>
        <p:spPr>
          <a:xfrm>
            <a:off x="370696" y="4017818"/>
            <a:ext cx="1971736" cy="2215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2E6912-227C-B88D-0366-46FFC0B3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72" y="335902"/>
            <a:ext cx="3193641" cy="21656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What We’re Proposing (Simple Overview)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defRPr sz="2200"/>
            </a:pPr>
            <a:r>
              <a:rPr lang="en-US" sz="2200"/>
              <a:t>A district-wide torch-style relay traveling North → South across D5130</a:t>
            </a:r>
          </a:p>
          <a:p>
            <a:pPr>
              <a:defRPr sz="2200"/>
            </a:pPr>
            <a:r>
              <a:rPr lang="en-US" sz="2200"/>
              <a:t>Each club hosts a short local walk/run + torch handoff photo moment</a:t>
            </a:r>
          </a:p>
          <a:p>
            <a:pPr>
              <a:defRPr sz="2200"/>
            </a:pPr>
            <a:r>
              <a:rPr lang="en-US" sz="2200"/>
              <a:t>Creates a unified story: One District. One Torch. End Polio Now.</a:t>
            </a:r>
          </a:p>
          <a:p>
            <a:pPr>
              <a:defRPr sz="2200"/>
            </a:pPr>
            <a:r>
              <a:rPr lang="en-US" sz="2200"/>
              <a:t>Culminates in a final district celebration on/near Oct 24, 2026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Goals &amp; Impact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411" y="591344"/>
            <a:ext cx="5179868" cy="4175168"/>
          </a:xfrm>
        </p:spPr>
        <p:txBody>
          <a:bodyPr anchor="ctr">
            <a:normAutofit/>
          </a:bodyPr>
          <a:lstStyle/>
          <a:p>
            <a:pPr>
              <a:defRPr sz="2200"/>
            </a:pPr>
            <a:r>
              <a:rPr lang="en-US" sz="2200" dirty="0"/>
              <a:t>Increase public awareness of Rotary’s work to eradicate polio</a:t>
            </a:r>
          </a:p>
          <a:p>
            <a:pPr>
              <a:defRPr sz="2200"/>
            </a:pPr>
            <a:r>
              <a:rPr lang="en-US" sz="2200" dirty="0"/>
              <a:t>Unite all clubs through one shared mission-driven event</a:t>
            </a:r>
          </a:p>
          <a:p>
            <a:pPr>
              <a:defRPr sz="2200"/>
            </a:pPr>
            <a:r>
              <a:rPr lang="en-US" sz="2200" dirty="0"/>
              <a:t>Engage Interact/Rotaract and community partners</a:t>
            </a:r>
          </a:p>
          <a:p>
            <a:pPr>
              <a:defRPr sz="2200"/>
            </a:pPr>
            <a:r>
              <a:rPr lang="en-US" sz="2200" dirty="0"/>
              <a:t>Register 1,000 participants and Raise $25,000–$50,000+ for PolioPlus</a:t>
            </a:r>
          </a:p>
          <a:p>
            <a:pPr>
              <a:defRPr sz="2200"/>
            </a:pPr>
            <a:r>
              <a:rPr lang="en-US" sz="2200" dirty="0"/>
              <a:t>Strengthen Rotary public image and membership engagement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US" sz="3500">
                <a:solidFill>
                  <a:srgbClr val="FFFFFF"/>
                </a:solidFill>
              </a:rPr>
              <a:t>Timeline &amp; Club Participation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67FDA4-20E2-7285-4D44-974C6C7FA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597537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F23EF37-19EC-4973-A7AF-4BBF68646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372BC-9C44-A47D-1C76-22E45FC655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340" r="4" b="15549"/>
          <a:stretch>
            <a:fillRect/>
          </a:stretch>
        </p:blipFill>
        <p:spPr>
          <a:xfrm>
            <a:off x="480957" y="557186"/>
            <a:ext cx="3009765" cy="2228759"/>
          </a:xfrm>
          <a:prstGeom prst="rect">
            <a:avLst/>
          </a:prstGeom>
        </p:spPr>
      </p:pic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744C7E0-0306-E057-42F8-B0A0B9D72C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41" r="26524" b="3"/>
          <a:stretch>
            <a:fillRect/>
          </a:stretch>
        </p:blipFill>
        <p:spPr>
          <a:xfrm>
            <a:off x="482600" y="2957665"/>
            <a:ext cx="3008122" cy="3343135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892E792-AC73-E928-3865-A68BB47ED4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54" r="23350" b="-2"/>
          <a:stretch>
            <a:fillRect/>
          </a:stretch>
        </p:blipFill>
        <p:spPr>
          <a:xfrm>
            <a:off x="3635117" y="557189"/>
            <a:ext cx="5026282" cy="574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94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190</Words>
  <Application>Microsoft Macintosh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District 5130  “End Polio Now Torch Relay”</vt:lpstr>
      <vt:lpstr>What We’re Proposing (Simple Overview)</vt:lpstr>
      <vt:lpstr>Goals &amp; Impact</vt:lpstr>
      <vt:lpstr>Timeline &amp; Club Participation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Renee McKenna</cp:lastModifiedBy>
  <cp:revision>5</cp:revision>
  <dcterms:created xsi:type="dcterms:W3CDTF">2013-01-27T09:14:16Z</dcterms:created>
  <dcterms:modified xsi:type="dcterms:W3CDTF">2026-04-08T16:49:17Z</dcterms:modified>
  <cp:category/>
</cp:coreProperties>
</file>