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0"/>
  </p:notesMasterIdLst>
  <p:sldIdLst>
    <p:sldId id="2145708590" r:id="rId4"/>
    <p:sldId id="2145709006" r:id="rId5"/>
    <p:sldId id="2145709007" r:id="rId6"/>
    <p:sldId id="2145709008" r:id="rId7"/>
    <p:sldId id="2145709009" r:id="rId8"/>
    <p:sldId id="214570878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3EE85-9D7F-4031-8334-658F892B8962}" v="8" dt="2025-12-11T16:45:40.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00" autoAdjust="0"/>
    <p:restoredTop sz="94660"/>
  </p:normalViewPr>
  <p:slideViewPr>
    <p:cSldViewPr snapToGrid="0">
      <p:cViewPr varScale="1">
        <p:scale>
          <a:sx n="155" d="100"/>
          <a:sy n="155" d="100"/>
        </p:scale>
        <p:origin x="357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3108D-FAC4-46ED-877A-4EC6C95FE4E4}" type="datetimeFigureOut">
              <a:rPr lang="en-US" smtClean="0"/>
              <a:t>3/19/2026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00E17-266B-4376-978B-E0C2F33F0B62}" type="slidenum">
              <a:rPr lang="en-US" smtClean="0"/>
              <a:t>‹#›</a:t>
            </a:fld>
            <a:endParaRPr lang="en-US"/>
          </a:p>
        </p:txBody>
      </p:sp>
    </p:spTree>
    <p:extLst>
      <p:ext uri="{BB962C8B-B14F-4D97-AF65-F5344CB8AC3E}">
        <p14:creationId xmlns:p14="http://schemas.microsoft.com/office/powerpoint/2010/main" val="305286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19/03/2026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19/03/2026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19/03/2026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19/03/2026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19/03/2026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19/03/2026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550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9396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436933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19/03/2026</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2157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19/03/2026</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806266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19/03/2026</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5231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19/03/2026</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855880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19/03/2026</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63947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19/03/2026</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8226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19/03/2026</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204991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19/03/2026</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5275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720744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19/03/2026</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173058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19/03/2026</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16856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19/03/2026</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29660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19/03/2026</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709379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19/03/2026</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319106097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19/03/2026</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985279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19/03/2026</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4038488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19/03/2026</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343606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19/03/2026</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2385371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19/03/2026</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292032523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16727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19/03/2026</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1201346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19/03/2026</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3726325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19/03/2026</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034037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19/03/2026</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419969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58310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19/03/2026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57991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8656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19/03/2026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35772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8262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89571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19/03/2026</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3386100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19/03/2026</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1486949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extLst>
      <p:ext uri="{BB962C8B-B14F-4D97-AF65-F5344CB8AC3E}">
        <p14:creationId xmlns:p14="http://schemas.microsoft.com/office/powerpoint/2010/main" val="5092749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hyperlink" Target="http://polioeradication.org/wp-content/uploads/2016/09/Reporting-and-Classification-of-VDPVs_Aug2016_EN.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US"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 of 27 May 2025, Indonesia is part of the Western Pacific Region and no longer of the South-East Asia Region.</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2026.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9" name="Date Placeholder 3">
            <a:extLst>
              <a:ext uri="{FF2B5EF4-FFF2-40B4-BE49-F238E27FC236}">
                <a16:creationId xmlns:a16="http://schemas.microsoft.com/office/drawing/2014/main" id="{E450BC20-2A59-4BDC-85EA-2455C689077C}"/>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fr-CH" altLang="fr-FR" sz="1100" dirty="0">
                <a:cs typeface="Calibri" pitchFamily="34" charset="0"/>
              </a:rPr>
              <a:t>17 Mar</a:t>
            </a:r>
            <a:r>
              <a:rPr kumimoji="0" lang="fr-CH"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2" name="Picture 1">
            <a:extLst>
              <a:ext uri="{FF2B5EF4-FFF2-40B4-BE49-F238E27FC236}">
                <a16:creationId xmlns:a16="http://schemas.microsoft.com/office/drawing/2014/main" id="{0FA99890-68F2-CAD1-932B-A1336A08D10E}"/>
              </a:ext>
            </a:extLst>
          </p:cNvPr>
          <p:cNvPicPr>
            <a:picLocks noChangeAspect="1"/>
          </p:cNvPicPr>
          <p:nvPr/>
        </p:nvPicPr>
        <p:blipFill>
          <a:blip r:embed="rId4"/>
          <a:stretch>
            <a:fillRect/>
          </a:stretch>
        </p:blipFill>
        <p:spPr>
          <a:xfrm>
            <a:off x="124468" y="1089676"/>
            <a:ext cx="11895438" cy="2749864"/>
          </a:xfrm>
          <a:prstGeom prst="rect">
            <a:avLst/>
          </a:prstGeom>
        </p:spPr>
      </p:pic>
    </p:spTree>
    <p:extLst>
      <p:ext uri="{BB962C8B-B14F-4D97-AF65-F5344CB8AC3E}">
        <p14:creationId xmlns:p14="http://schemas.microsoft.com/office/powerpoint/2010/main" val="338005852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orld&#10;&#10;AI-generated content may be incorrect.">
            <a:extLst>
              <a:ext uri="{FF2B5EF4-FFF2-40B4-BE49-F238E27FC236}">
                <a16:creationId xmlns:a16="http://schemas.microsoft.com/office/drawing/2014/main" id="{5DB43494-EB8F-9713-F2B6-AE37CCF37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839" y="553574"/>
            <a:ext cx="11087123" cy="5990856"/>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en-GB" altLang="fr-FR" sz="1100" dirty="0">
                <a:cs typeface="Calibri" pitchFamily="34" charset="0"/>
              </a:rPr>
              <a:t>17</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Mar</a:t>
            </a:r>
            <a:r>
              <a:rPr lang="en-GB" altLang="fr-FR" sz="1100" dirty="0">
                <a:cs typeface="Calibri" pitchFamily="34" charset="0"/>
              </a:rPr>
              <a:t>.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lang="fr-CH" altLang="fr-FR" sz="1000" dirty="0">
                <a:cs typeface="Arial" pitchFamily="34" charset="0"/>
              </a:rPr>
              <a:t>18</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Mar. 2025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to </a:t>
            </a:r>
            <a:r>
              <a:rPr lang="en-GB" altLang="fr-FR" sz="1000" dirty="0">
                <a:cs typeface="Calibri" pitchFamily="34" charset="0"/>
              </a:rPr>
              <a:t>17</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Mar</a:t>
            </a:r>
            <a:r>
              <a:rPr lang="en-GB" altLang="fr-FR" sz="1000" dirty="0">
                <a:cs typeface="Calibri" pitchFamily="34" charset="0"/>
              </a:rPr>
              <a:t>. 2026</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J:\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2" name="Text Box 7">
            <a:extLst>
              <a:ext uri="{FF2B5EF4-FFF2-40B4-BE49-F238E27FC236}">
                <a16:creationId xmlns:a16="http://schemas.microsoft.com/office/drawing/2014/main" id="{58A7F74B-0341-F1C2-4D7F-0C7709A6DA5F}"/>
              </a:ext>
            </a:extLst>
          </p:cNvPr>
          <p:cNvSpPr txBox="1">
            <a:spLocks noChangeArrowheads="1"/>
          </p:cNvSpPr>
          <p:nvPr/>
        </p:nvSpPr>
        <p:spPr bwMode="auto">
          <a:xfrm>
            <a:off x="4811001" y="6190089"/>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3" name="Rectangle 2">
            <a:extLst>
              <a:ext uri="{FF2B5EF4-FFF2-40B4-BE49-F238E27FC236}">
                <a16:creationId xmlns:a16="http://schemas.microsoft.com/office/drawing/2014/main" id="{E0596041-74D4-A94E-A648-38CB824A2FF0}"/>
              </a:ext>
            </a:extLst>
          </p:cNvPr>
          <p:cNvSpPr>
            <a:spLocks noChangeArrowheads="1"/>
          </p:cNvSpPr>
          <p:nvPr/>
        </p:nvSpPr>
        <p:spPr bwMode="auto">
          <a:xfrm>
            <a:off x="4572632" y="6236248"/>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6" name="Group 5">
            <a:extLst>
              <a:ext uri="{FF2B5EF4-FFF2-40B4-BE49-F238E27FC236}">
                <a16:creationId xmlns:a16="http://schemas.microsoft.com/office/drawing/2014/main" id="{7E282003-BF8E-5A40-DC30-A59CE5D91FF3}"/>
              </a:ext>
            </a:extLst>
          </p:cNvPr>
          <p:cNvGrpSpPr/>
          <p:nvPr/>
        </p:nvGrpSpPr>
        <p:grpSpPr>
          <a:xfrm>
            <a:off x="6502605" y="5218911"/>
            <a:ext cx="2084209" cy="1308970"/>
            <a:chOff x="7559521" y="5126902"/>
            <a:chExt cx="2084209" cy="1308970"/>
          </a:xfrm>
        </p:grpSpPr>
        <p:pic>
          <p:nvPicPr>
            <p:cNvPr id="7" name="Picture 6">
              <a:extLst>
                <a:ext uri="{FF2B5EF4-FFF2-40B4-BE49-F238E27FC236}">
                  <a16:creationId xmlns:a16="http://schemas.microsoft.com/office/drawing/2014/main" id="{556EA54E-ECD6-E546-BCB3-6AF95467CBD2}"/>
                </a:ext>
              </a:extLst>
            </p:cNvPr>
            <p:cNvPicPr>
              <a:picLocks noChangeAspect="1"/>
            </p:cNvPicPr>
            <p:nvPr/>
          </p:nvPicPr>
          <p:blipFill>
            <a:blip r:embed="rId5"/>
            <a:stretch>
              <a:fillRect/>
            </a:stretch>
          </p:blipFill>
          <p:spPr>
            <a:xfrm>
              <a:off x="7559521" y="5126902"/>
              <a:ext cx="2084209" cy="1308970"/>
            </a:xfrm>
            <a:prstGeom prst="rect">
              <a:avLst/>
            </a:prstGeom>
            <a:ln>
              <a:solidFill>
                <a:sysClr val="window" lastClr="FFFFFF">
                  <a:lumMod val="65000"/>
                </a:sysClr>
              </a:solidFill>
            </a:ln>
          </p:spPr>
        </p:pic>
        <p:sp>
          <p:nvSpPr>
            <p:cNvPr id="9" name="Rectangle 8">
              <a:extLst>
                <a:ext uri="{FF2B5EF4-FFF2-40B4-BE49-F238E27FC236}">
                  <a16:creationId xmlns:a16="http://schemas.microsoft.com/office/drawing/2014/main" id="{E8C9EE60-4E1D-C72D-CFEF-EA2BB74B0363}"/>
                </a:ext>
              </a:extLst>
            </p:cNvPr>
            <p:cNvSpPr/>
            <p:nvPr/>
          </p:nvSpPr>
          <p:spPr>
            <a:xfrm>
              <a:off x="8435801" y="5656382"/>
              <a:ext cx="1080120" cy="605728"/>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1" name="Picture 10">
            <a:extLst>
              <a:ext uri="{FF2B5EF4-FFF2-40B4-BE49-F238E27FC236}">
                <a16:creationId xmlns:a16="http://schemas.microsoft.com/office/drawing/2014/main" id="{5226AB78-2D60-437F-8A4B-5459F5D62A3C}"/>
              </a:ext>
            </a:extLst>
          </p:cNvPr>
          <p:cNvPicPr>
            <a:picLocks noChangeAspect="1"/>
          </p:cNvPicPr>
          <p:nvPr/>
        </p:nvPicPr>
        <p:blipFill>
          <a:blip r:embed="rId6"/>
          <a:stretch>
            <a:fillRect/>
          </a:stretch>
        </p:blipFill>
        <p:spPr>
          <a:xfrm>
            <a:off x="248552" y="4083907"/>
            <a:ext cx="1644960" cy="2485717"/>
          </a:xfrm>
          <a:prstGeom prst="rect">
            <a:avLst/>
          </a:prstGeom>
          <a:ln>
            <a:solidFill>
              <a:schemeClr val="bg1">
                <a:lumMod val="65000"/>
              </a:schemeClr>
            </a:solidFill>
          </a:ln>
        </p:spPr>
      </p:pic>
    </p:spTree>
    <p:extLst>
      <p:ext uri="{BB962C8B-B14F-4D97-AF65-F5344CB8AC3E}">
        <p14:creationId xmlns:p14="http://schemas.microsoft.com/office/powerpoint/2010/main" val="340252652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orld&#10;&#10;AI-generated content may be incorrect.">
            <a:extLst>
              <a:ext uri="{FF2B5EF4-FFF2-40B4-BE49-F238E27FC236}">
                <a16:creationId xmlns:a16="http://schemas.microsoft.com/office/drawing/2014/main" id="{7B7AE347-8D84-0BCA-09BD-AC4926D24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79" y="558663"/>
            <a:ext cx="11087123" cy="5990856"/>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2" name="Rectangle 11" descr="J:\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8" name="Date Placeholder 3">
            <a:extLst>
              <a:ext uri="{FF2B5EF4-FFF2-40B4-BE49-F238E27FC236}">
                <a16:creationId xmlns:a16="http://schemas.microsoft.com/office/drawing/2014/main" id="{D59FB3C2-814A-4964-A080-30E81ACFFD8F}"/>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en-GB" altLang="fr-FR" sz="1100" dirty="0">
                <a:cs typeface="Calibri" pitchFamily="34" charset="0"/>
              </a:rPr>
              <a:t>17</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Mar</a:t>
            </a:r>
            <a:r>
              <a:rPr lang="en-GB" altLang="fr-FR" sz="1100" dirty="0">
                <a:cs typeface="Calibri" pitchFamily="34" charset="0"/>
              </a:rPr>
              <a:t>.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9" name="Rectangle 25">
            <a:extLst>
              <a:ext uri="{FF2B5EF4-FFF2-40B4-BE49-F238E27FC236}">
                <a16:creationId xmlns:a16="http://schemas.microsoft.com/office/drawing/2014/main" id="{F154D329-D8F0-41CF-A0AC-7C4A44FA39DC}"/>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lvl="0" fontAlgn="base">
              <a:lnSpc>
                <a:spcPct val="100000"/>
              </a:lnSpc>
              <a:spcBef>
                <a:spcPct val="0"/>
              </a:spcBef>
              <a:spcAft>
                <a:spcPct val="0"/>
              </a:spcAft>
              <a:buSzTx/>
              <a:buNone/>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lang="fr-CH" altLang="fr-FR" sz="1000" dirty="0">
                <a:cs typeface="Arial" pitchFamily="34" charset="0"/>
              </a:rPr>
              <a:t>18</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Sep</a:t>
            </a:r>
            <a:r>
              <a:rPr lang="fr-CH" altLang="fr-FR" sz="1000" dirty="0">
                <a:cs typeface="Arial" pitchFamily="34" charset="0"/>
              </a:rPr>
              <a:t>. 2025 </a:t>
            </a:r>
            <a:r>
              <a:rPr lang="en-US" altLang="fr-FR" sz="1000" dirty="0">
                <a:cs typeface="Arial" pitchFamily="34" charset="0"/>
              </a:rPr>
              <a:t>to </a:t>
            </a:r>
            <a:r>
              <a:rPr lang="en-GB" altLang="fr-FR" sz="1000" dirty="0">
                <a:cs typeface="Calibri" pitchFamily="34" charset="0"/>
              </a:rPr>
              <a:t>17 Mar. 2026</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4" name="Text Box 7">
            <a:extLst>
              <a:ext uri="{FF2B5EF4-FFF2-40B4-BE49-F238E27FC236}">
                <a16:creationId xmlns:a16="http://schemas.microsoft.com/office/drawing/2014/main" id="{2415FFE4-9361-98FB-EDD3-66EAB76533C3}"/>
              </a:ext>
            </a:extLst>
          </p:cNvPr>
          <p:cNvSpPr txBox="1">
            <a:spLocks noChangeArrowheads="1"/>
          </p:cNvSpPr>
          <p:nvPr/>
        </p:nvSpPr>
        <p:spPr bwMode="auto">
          <a:xfrm>
            <a:off x="4811001" y="6190089"/>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grpSp>
        <p:nvGrpSpPr>
          <p:cNvPr id="8" name="Group 7">
            <a:extLst>
              <a:ext uri="{FF2B5EF4-FFF2-40B4-BE49-F238E27FC236}">
                <a16:creationId xmlns:a16="http://schemas.microsoft.com/office/drawing/2014/main" id="{A98B7931-AB79-EE4B-439F-FF91CFBB0910}"/>
              </a:ext>
            </a:extLst>
          </p:cNvPr>
          <p:cNvGrpSpPr/>
          <p:nvPr/>
        </p:nvGrpSpPr>
        <p:grpSpPr>
          <a:xfrm>
            <a:off x="6502605" y="5218911"/>
            <a:ext cx="2084209" cy="1308970"/>
            <a:chOff x="7559521" y="5126902"/>
            <a:chExt cx="2084209" cy="1308970"/>
          </a:xfrm>
        </p:grpSpPr>
        <p:pic>
          <p:nvPicPr>
            <p:cNvPr id="9" name="Picture 8">
              <a:extLst>
                <a:ext uri="{FF2B5EF4-FFF2-40B4-BE49-F238E27FC236}">
                  <a16:creationId xmlns:a16="http://schemas.microsoft.com/office/drawing/2014/main" id="{46BC40D0-0B9C-BE69-381C-8821213D15F8}"/>
                </a:ext>
              </a:extLst>
            </p:cNvPr>
            <p:cNvPicPr>
              <a:picLocks noChangeAspect="1"/>
            </p:cNvPicPr>
            <p:nvPr/>
          </p:nvPicPr>
          <p:blipFill>
            <a:blip r:embed="rId5"/>
            <a:stretch>
              <a:fillRect/>
            </a:stretch>
          </p:blipFill>
          <p:spPr>
            <a:xfrm>
              <a:off x="7559521" y="5126902"/>
              <a:ext cx="2084209" cy="1308970"/>
            </a:xfrm>
            <a:prstGeom prst="rect">
              <a:avLst/>
            </a:prstGeom>
            <a:ln>
              <a:solidFill>
                <a:sysClr val="window" lastClr="FFFFFF">
                  <a:lumMod val="65000"/>
                </a:sysClr>
              </a:solidFill>
            </a:ln>
          </p:spPr>
        </p:pic>
        <p:sp>
          <p:nvSpPr>
            <p:cNvPr id="10" name="Rectangle 9">
              <a:extLst>
                <a:ext uri="{FF2B5EF4-FFF2-40B4-BE49-F238E27FC236}">
                  <a16:creationId xmlns:a16="http://schemas.microsoft.com/office/drawing/2014/main" id="{ACDB795F-99CC-90BF-2119-E4F15841D974}"/>
                </a:ext>
              </a:extLst>
            </p:cNvPr>
            <p:cNvSpPr/>
            <p:nvPr/>
          </p:nvSpPr>
          <p:spPr>
            <a:xfrm>
              <a:off x="8435801" y="5656382"/>
              <a:ext cx="1080120" cy="605728"/>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88C9C292-5298-BC71-8C11-F7CC1A9CE12A}"/>
              </a:ext>
            </a:extLst>
          </p:cNvPr>
          <p:cNvPicPr>
            <a:picLocks noChangeAspect="1"/>
          </p:cNvPicPr>
          <p:nvPr/>
        </p:nvPicPr>
        <p:blipFill>
          <a:blip r:embed="rId6"/>
          <a:stretch>
            <a:fillRect/>
          </a:stretch>
        </p:blipFill>
        <p:spPr>
          <a:xfrm>
            <a:off x="357672" y="4523496"/>
            <a:ext cx="1710354" cy="2118797"/>
          </a:xfrm>
          <a:prstGeom prst="rect">
            <a:avLst/>
          </a:prstGeom>
          <a:ln>
            <a:solidFill>
              <a:schemeClr val="bg1">
                <a:lumMod val="65000"/>
              </a:schemeClr>
            </a:solidFill>
          </a:ln>
        </p:spPr>
      </p:pic>
    </p:spTree>
    <p:extLst>
      <p:ext uri="{BB962C8B-B14F-4D97-AF65-F5344CB8AC3E}">
        <p14:creationId xmlns:p14="http://schemas.microsoft.com/office/powerpoint/2010/main" val="330556868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2018 - 2026</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17 Mar. 2026</a:t>
            </a:r>
          </a:p>
        </p:txBody>
      </p:sp>
      <p:pic>
        <p:nvPicPr>
          <p:cNvPr id="2" name="Picture 1">
            <a:extLst>
              <a:ext uri="{FF2B5EF4-FFF2-40B4-BE49-F238E27FC236}">
                <a16:creationId xmlns:a16="http://schemas.microsoft.com/office/drawing/2014/main" id="{65B56776-F3C4-AFD2-AFBF-89D5643C6EC2}"/>
              </a:ext>
            </a:extLst>
          </p:cNvPr>
          <p:cNvPicPr>
            <a:picLocks noChangeAspect="1"/>
          </p:cNvPicPr>
          <p:nvPr/>
        </p:nvPicPr>
        <p:blipFill>
          <a:blip r:embed="rId4"/>
          <a:stretch>
            <a:fillRect/>
          </a:stretch>
        </p:blipFill>
        <p:spPr>
          <a:xfrm>
            <a:off x="123567" y="797497"/>
            <a:ext cx="11944865" cy="4558671"/>
          </a:xfrm>
          <a:prstGeom prst="rect">
            <a:avLst/>
          </a:prstGeom>
        </p:spPr>
      </p:pic>
    </p:spTree>
    <p:extLst>
      <p:ext uri="{BB962C8B-B14F-4D97-AF65-F5344CB8AC3E}">
        <p14:creationId xmlns:p14="http://schemas.microsoft.com/office/powerpoint/2010/main" val="35335616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F7EB0E-C0F3-7FAB-FB10-C874013C92D4}"/>
              </a:ext>
            </a:extLst>
          </p:cNvPr>
          <p:cNvPicPr>
            <a:picLocks noChangeAspect="1"/>
          </p:cNvPicPr>
          <p:nvPr/>
        </p:nvPicPr>
        <p:blipFill>
          <a:blip r:embed="rId3"/>
          <a:stretch>
            <a:fillRect/>
          </a:stretch>
        </p:blipFill>
        <p:spPr>
          <a:xfrm>
            <a:off x="186369" y="86932"/>
            <a:ext cx="10020835" cy="6684136"/>
          </a:xfrm>
          <a:prstGeom prst="rect">
            <a:avLst/>
          </a:prstGeom>
        </p:spPr>
      </p:pic>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4"/>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1 child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5" name="Date Placeholder 3">
            <a:extLst>
              <a:ext uri="{FF2B5EF4-FFF2-40B4-BE49-F238E27FC236}">
                <a16:creationId xmlns:a16="http://schemas.microsoft.com/office/drawing/2014/main" id="{2E5F0D87-07E9-F8EE-605D-6FFB08A48002}"/>
              </a:ext>
            </a:extLst>
          </p:cNvPr>
          <p:cNvSpPr>
            <a:spLocks noGrp="1"/>
          </p:cNvSpPr>
          <p:nvPr>
            <p:ph type="dt" sz="half" idx="10"/>
          </p:nvPr>
        </p:nvSpPr>
        <p:spPr bwMode="auto">
          <a:xfrm>
            <a:off x="10712824" y="6463553"/>
            <a:ext cx="1479425" cy="39561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17 Mar. 2026</a:t>
            </a:r>
          </a:p>
        </p:txBody>
      </p:sp>
    </p:spTree>
    <p:extLst>
      <p:ext uri="{BB962C8B-B14F-4D97-AF65-F5344CB8AC3E}">
        <p14:creationId xmlns:p14="http://schemas.microsoft.com/office/powerpoint/2010/main" val="26278120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2025 &amp; 2026: 01 Jan. to </a:t>
            </a:r>
            <a:r>
              <a:rPr lang="en-GB" altLang="en-US" sz="2400" dirty="0"/>
              <a:t>17 Mar</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 2026*</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reported to WHO/HQ on </a:t>
            </a:r>
            <a:r>
              <a:rPr kumimoji="0" lang="en-GB"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week 12,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2026</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94405"/>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 </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0673"/>
          <a:stretch/>
        </p:blipFill>
        <p:spPr bwMode="auto">
          <a:xfrm>
            <a:off x="117334" y="4026710"/>
            <a:ext cx="3905159" cy="2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map of the world&#10;&#10;Description automatically generated">
            <a:extLst>
              <a:ext uri="{FF2B5EF4-FFF2-40B4-BE49-F238E27FC236}">
                <a16:creationId xmlns:a16="http://schemas.microsoft.com/office/drawing/2014/main" id="{F91118E5-0ABF-ACB6-86E5-A237D0BDDD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334" y="4226516"/>
            <a:ext cx="3711408" cy="2613394"/>
          </a:xfrm>
          <a:prstGeom prst="rect">
            <a:avLst/>
          </a:prstGeom>
        </p:spPr>
      </p:pic>
      <p:pic>
        <p:nvPicPr>
          <p:cNvPr id="2" name="Picture 1">
            <a:extLst>
              <a:ext uri="{FF2B5EF4-FFF2-40B4-BE49-F238E27FC236}">
                <a16:creationId xmlns:a16="http://schemas.microsoft.com/office/drawing/2014/main" id="{46F24C6D-AAE9-62E8-FA37-D97EA89C29D7}"/>
              </a:ext>
            </a:extLst>
          </p:cNvPr>
          <p:cNvPicPr>
            <a:picLocks noChangeAspect="1"/>
          </p:cNvPicPr>
          <p:nvPr/>
        </p:nvPicPr>
        <p:blipFill>
          <a:blip r:embed="rId7"/>
          <a:stretch>
            <a:fillRect/>
          </a:stretch>
        </p:blipFill>
        <p:spPr>
          <a:xfrm>
            <a:off x="246298" y="823621"/>
            <a:ext cx="11781954" cy="2947140"/>
          </a:xfrm>
          <a:prstGeom prst="rect">
            <a:avLst/>
          </a:prstGeom>
        </p:spPr>
      </p:pic>
    </p:spTree>
    <p:extLst>
      <p:ext uri="{BB962C8B-B14F-4D97-AF65-F5344CB8AC3E}">
        <p14:creationId xmlns:p14="http://schemas.microsoft.com/office/powerpoint/2010/main" val="3575600242"/>
      </p:ext>
    </p:extLst>
  </p:cSld>
  <p:clrMapOvr>
    <a:masterClrMapping/>
  </p:clrMapOvr>
  <p:transition/>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7946</TotalTime>
  <Words>424</Words>
  <Application>Microsoft Office PowerPoint</Application>
  <PresentationFormat>Widescreen</PresentationFormat>
  <Paragraphs>34</Paragraphs>
  <Slides>6</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Aptos</vt:lpstr>
      <vt:lpstr>Arial</vt:lpstr>
      <vt:lpstr>Calibri</vt:lpstr>
      <vt:lpstr>Calibri (Body)</vt:lpstr>
      <vt:lpstr>Calibri Light</vt:lpstr>
      <vt:lpstr>4_Office Theme</vt:lpstr>
      <vt:lpstr>5_Office Theme</vt:lpstr>
      <vt:lpstr>6_Office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JOSSERAND DUFOUR, Sandrine</dc:creator>
  <cp:lastModifiedBy>JOSSERAND DUFOUR, Sandrine</cp:lastModifiedBy>
  <cp:revision>122</cp:revision>
  <dcterms:created xsi:type="dcterms:W3CDTF">2025-05-20T07:13:24Z</dcterms:created>
  <dcterms:modified xsi:type="dcterms:W3CDTF">2026-03-19T14:47:54Z</dcterms:modified>
</cp:coreProperties>
</file>