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145708590" r:id="rId4"/>
    <p:sldId id="2145709006" r:id="rId5"/>
    <p:sldId id="2145709007" r:id="rId6"/>
    <p:sldId id="2145708995" r:id="rId7"/>
    <p:sldId id="2145709005" r:id="rId8"/>
    <p:sldId id="21457087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EE85-9D7F-4031-8334-658F892B8962}" v="8" dt="2025-12-11T16:45:4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00" autoAdjust="0"/>
    <p:restoredTop sz="94660"/>
  </p:normalViewPr>
  <p:slideViewPr>
    <p:cSldViewPr snapToGrid="0">
      <p:cViewPr>
        <p:scale>
          <a:sx n="200" d="100"/>
          <a:sy n="200" d="100"/>
        </p:scale>
        <p:origin x="1812" y="-1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108D-FAC4-46ED-877A-4EC6C95FE4E4}"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00E17-266B-4376-978B-E0C2F33F0B62}" type="slidenum">
              <a:rPr lang="en-US" smtClean="0"/>
              <a:t>‹#›</a:t>
            </a:fld>
            <a:endParaRPr lang="en-US"/>
          </a:p>
        </p:txBody>
      </p:sp>
    </p:spTree>
    <p:extLst>
      <p:ext uri="{BB962C8B-B14F-4D97-AF65-F5344CB8AC3E}">
        <p14:creationId xmlns:p14="http://schemas.microsoft.com/office/powerpoint/2010/main" val="3052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12/03/2026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12/03/2026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12/03/2026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12/03/2026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12/03/2026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12/03/2026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55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939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4369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21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80626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5231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85588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6394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822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20499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5275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207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7305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1685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12/03/2026</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2966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12/03/2026</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70937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12/03/2026</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31910609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12/03/2026</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98527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12/03/2026</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403848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12/03/2026</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34360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12/03/2026</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238537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12/03/2026</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29203252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1672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12/03/2026</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120134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12/03/2026</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372632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12/03/2026</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03403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12/03/2026</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41996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1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12/03/2026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799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8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3577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826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8957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12/03/2026</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38610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12/03/2026</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1486949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extLst>
      <p:ext uri="{BB962C8B-B14F-4D97-AF65-F5344CB8AC3E}">
        <p14:creationId xmlns:p14="http://schemas.microsoft.com/office/powerpoint/2010/main" val="50927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US"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of 27 May 2025, Indonesia is part of the Western Pacific Region and no longer of the South-East Asia Region.</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2026.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fr-CH" altLang="fr-FR" sz="1100" dirty="0">
                <a:cs typeface="Calibri" pitchFamily="34" charset="0"/>
              </a:rPr>
              <a:t>10 Mar</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3" name="Picture 2">
            <a:extLst>
              <a:ext uri="{FF2B5EF4-FFF2-40B4-BE49-F238E27FC236}">
                <a16:creationId xmlns:a16="http://schemas.microsoft.com/office/drawing/2014/main" id="{E0150A37-8074-0C7B-CC02-ED247371871F}"/>
              </a:ext>
            </a:extLst>
          </p:cNvPr>
          <p:cNvPicPr>
            <a:picLocks noChangeAspect="1"/>
          </p:cNvPicPr>
          <p:nvPr/>
        </p:nvPicPr>
        <p:blipFill>
          <a:blip r:embed="rId4"/>
          <a:stretch>
            <a:fillRect/>
          </a:stretch>
        </p:blipFill>
        <p:spPr>
          <a:xfrm>
            <a:off x="136825" y="1190185"/>
            <a:ext cx="11870724" cy="2006278"/>
          </a:xfrm>
          <a:prstGeom prst="rect">
            <a:avLst/>
          </a:prstGeom>
        </p:spPr>
      </p:pic>
    </p:spTree>
    <p:extLst>
      <p:ext uri="{BB962C8B-B14F-4D97-AF65-F5344CB8AC3E}">
        <p14:creationId xmlns:p14="http://schemas.microsoft.com/office/powerpoint/2010/main" val="33800585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world&#10;&#10;AI-generated content may be incorrect.">
            <a:extLst>
              <a:ext uri="{FF2B5EF4-FFF2-40B4-BE49-F238E27FC236}">
                <a16:creationId xmlns:a16="http://schemas.microsoft.com/office/drawing/2014/main" id="{BB4CE407-897A-6D94-6184-D2DCAB077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38" y="564627"/>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10</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Mar</a:t>
            </a:r>
            <a:r>
              <a:rPr lang="en-GB" altLang="fr-FR" sz="1100" dirty="0">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11</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Mar. 2025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t>
            </a:r>
            <a:r>
              <a:rPr lang="en-GB" altLang="fr-FR" sz="1000" dirty="0">
                <a:cs typeface="Calibri" pitchFamily="34" charset="0"/>
              </a:rPr>
              <a:t>10</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Mar</a:t>
            </a:r>
            <a:r>
              <a:rPr lang="en-GB" altLang="fr-FR" sz="1000" dirty="0">
                <a:cs typeface="Calibri" pitchFamily="34" charset="0"/>
              </a:rPr>
              <a:t>.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2" name="Text Box 7">
            <a:extLst>
              <a:ext uri="{FF2B5EF4-FFF2-40B4-BE49-F238E27FC236}">
                <a16:creationId xmlns:a16="http://schemas.microsoft.com/office/drawing/2014/main" id="{58A7F74B-0341-F1C2-4D7F-0C7709A6DA5F}"/>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E0596041-74D4-A94E-A648-38CB824A2FF0}"/>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E282003-BF8E-5A40-DC30-A59CE5D91FF3}"/>
              </a:ext>
            </a:extLst>
          </p:cNvPr>
          <p:cNvGrpSpPr/>
          <p:nvPr/>
        </p:nvGrpSpPr>
        <p:grpSpPr>
          <a:xfrm>
            <a:off x="6502605" y="5218911"/>
            <a:ext cx="2084209" cy="1308970"/>
            <a:chOff x="7559521" y="5126902"/>
            <a:chExt cx="2084209" cy="1308970"/>
          </a:xfrm>
        </p:grpSpPr>
        <p:pic>
          <p:nvPicPr>
            <p:cNvPr id="7" name="Picture 6">
              <a:extLst>
                <a:ext uri="{FF2B5EF4-FFF2-40B4-BE49-F238E27FC236}">
                  <a16:creationId xmlns:a16="http://schemas.microsoft.com/office/drawing/2014/main" id="{556EA54E-ECD6-E546-BCB3-6AF95467CBD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E8C9EE60-4E1D-C72D-CFEF-EA2BB74B0363}"/>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0" name="Picture 9">
            <a:extLst>
              <a:ext uri="{FF2B5EF4-FFF2-40B4-BE49-F238E27FC236}">
                <a16:creationId xmlns:a16="http://schemas.microsoft.com/office/drawing/2014/main" id="{AB84A9AB-49DF-5F34-9A4A-BBC5ECEB98BA}"/>
              </a:ext>
            </a:extLst>
          </p:cNvPr>
          <p:cNvPicPr>
            <a:picLocks noChangeAspect="1"/>
          </p:cNvPicPr>
          <p:nvPr/>
        </p:nvPicPr>
        <p:blipFill>
          <a:blip r:embed="rId6"/>
          <a:stretch>
            <a:fillRect/>
          </a:stretch>
        </p:blipFill>
        <p:spPr>
          <a:xfrm>
            <a:off x="220106" y="4181836"/>
            <a:ext cx="1555070" cy="2425339"/>
          </a:xfrm>
          <a:prstGeom prst="rect">
            <a:avLst/>
          </a:prstGeom>
          <a:ln>
            <a:solidFill>
              <a:schemeClr val="bg1">
                <a:lumMod val="65000"/>
              </a:schemeClr>
            </a:solidFill>
          </a:ln>
        </p:spPr>
      </p:pic>
    </p:spTree>
    <p:extLst>
      <p:ext uri="{BB962C8B-B14F-4D97-AF65-F5344CB8AC3E}">
        <p14:creationId xmlns:p14="http://schemas.microsoft.com/office/powerpoint/2010/main" val="3402526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world&#10;&#10;AI-generated content may be incorrect.">
            <a:extLst>
              <a:ext uri="{FF2B5EF4-FFF2-40B4-BE49-F238E27FC236}">
                <a16:creationId xmlns:a16="http://schemas.microsoft.com/office/drawing/2014/main" id="{9097EA28-B72B-7208-677B-C92D610EE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22" y="563466"/>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10</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Mar</a:t>
            </a:r>
            <a:r>
              <a:rPr lang="en-GB" altLang="fr-FR" sz="1100" dirty="0">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lvl="0" fontAlgn="base">
              <a:lnSpc>
                <a:spcPct val="100000"/>
              </a:lnSpc>
              <a:spcBef>
                <a:spcPct val="0"/>
              </a:spcBef>
              <a:spcAft>
                <a:spcPct val="0"/>
              </a:spcAft>
              <a:buSzTx/>
              <a:buNone/>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11</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Sep</a:t>
            </a:r>
            <a:r>
              <a:rPr lang="fr-CH" altLang="fr-FR" sz="1000" dirty="0">
                <a:cs typeface="Arial" pitchFamily="34" charset="0"/>
              </a:rPr>
              <a:t>. 2025 </a:t>
            </a:r>
            <a:r>
              <a:rPr lang="en-US" altLang="fr-FR" sz="1000" dirty="0">
                <a:cs typeface="Arial" pitchFamily="34" charset="0"/>
              </a:rPr>
              <a:t>to </a:t>
            </a:r>
            <a:r>
              <a:rPr lang="en-GB" altLang="fr-FR" sz="1000" dirty="0">
                <a:cs typeface="Calibri" pitchFamily="34" charset="0"/>
              </a:rPr>
              <a:t>10 Mar.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 name="Text Box 7">
            <a:extLst>
              <a:ext uri="{FF2B5EF4-FFF2-40B4-BE49-F238E27FC236}">
                <a16:creationId xmlns:a16="http://schemas.microsoft.com/office/drawing/2014/main" id="{2415FFE4-9361-98FB-EDD3-66EAB76533C3}"/>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grpSp>
        <p:nvGrpSpPr>
          <p:cNvPr id="8" name="Group 7">
            <a:extLst>
              <a:ext uri="{FF2B5EF4-FFF2-40B4-BE49-F238E27FC236}">
                <a16:creationId xmlns:a16="http://schemas.microsoft.com/office/drawing/2014/main" id="{A98B7931-AB79-EE4B-439F-FF91CFBB0910}"/>
              </a:ext>
            </a:extLst>
          </p:cNvPr>
          <p:cNvGrpSpPr/>
          <p:nvPr/>
        </p:nvGrpSpPr>
        <p:grpSpPr>
          <a:xfrm>
            <a:off x="6502605" y="5218911"/>
            <a:ext cx="2084209" cy="1308970"/>
            <a:chOff x="7559521" y="5126902"/>
            <a:chExt cx="2084209" cy="1308970"/>
          </a:xfrm>
        </p:grpSpPr>
        <p:pic>
          <p:nvPicPr>
            <p:cNvPr id="9" name="Picture 8">
              <a:extLst>
                <a:ext uri="{FF2B5EF4-FFF2-40B4-BE49-F238E27FC236}">
                  <a16:creationId xmlns:a16="http://schemas.microsoft.com/office/drawing/2014/main" id="{46BC40D0-0B9C-BE69-381C-8821213D15F8}"/>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ACDB795F-99CC-90BF-2119-E4F15841D974}"/>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0AD75F05-BF01-7264-AFFC-98DFD321D915}"/>
              </a:ext>
            </a:extLst>
          </p:cNvPr>
          <p:cNvPicPr>
            <a:picLocks noChangeAspect="1"/>
          </p:cNvPicPr>
          <p:nvPr/>
        </p:nvPicPr>
        <p:blipFill>
          <a:blip r:embed="rId6"/>
          <a:srcRect l="2669"/>
          <a:stretch>
            <a:fillRect/>
          </a:stretch>
        </p:blipFill>
        <p:spPr>
          <a:xfrm>
            <a:off x="195121" y="4588608"/>
            <a:ext cx="1572472" cy="2001408"/>
          </a:xfrm>
          <a:prstGeom prst="rect">
            <a:avLst/>
          </a:prstGeom>
          <a:ln>
            <a:solidFill>
              <a:schemeClr val="bg1">
                <a:lumMod val="65000"/>
              </a:schemeClr>
            </a:solidFill>
          </a:ln>
        </p:spPr>
      </p:pic>
    </p:spTree>
    <p:extLst>
      <p:ext uri="{BB962C8B-B14F-4D97-AF65-F5344CB8AC3E}">
        <p14:creationId xmlns:p14="http://schemas.microsoft.com/office/powerpoint/2010/main" val="33055686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2018 - 2026</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10 Mar. 2026</a:t>
            </a:r>
          </a:p>
        </p:txBody>
      </p:sp>
      <p:pic>
        <p:nvPicPr>
          <p:cNvPr id="4" name="Picture 3">
            <a:extLst>
              <a:ext uri="{FF2B5EF4-FFF2-40B4-BE49-F238E27FC236}">
                <a16:creationId xmlns:a16="http://schemas.microsoft.com/office/drawing/2014/main" id="{859B8B05-5BA0-FE80-5E86-932E1A2C50C2}"/>
              </a:ext>
            </a:extLst>
          </p:cNvPr>
          <p:cNvPicPr>
            <a:picLocks noChangeAspect="1"/>
          </p:cNvPicPr>
          <p:nvPr/>
        </p:nvPicPr>
        <p:blipFill>
          <a:blip r:embed="rId4"/>
          <a:stretch>
            <a:fillRect/>
          </a:stretch>
        </p:blipFill>
        <p:spPr>
          <a:xfrm>
            <a:off x="106250" y="743979"/>
            <a:ext cx="11979499" cy="4558671"/>
          </a:xfrm>
          <a:prstGeom prst="rect">
            <a:avLst/>
          </a:prstGeom>
        </p:spPr>
      </p:pic>
    </p:spTree>
    <p:extLst>
      <p:ext uri="{BB962C8B-B14F-4D97-AF65-F5344CB8AC3E}">
        <p14:creationId xmlns:p14="http://schemas.microsoft.com/office/powerpoint/2010/main" val="3421624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child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5" name="Date Placeholder 3">
            <a:extLst>
              <a:ext uri="{FF2B5EF4-FFF2-40B4-BE49-F238E27FC236}">
                <a16:creationId xmlns:a16="http://schemas.microsoft.com/office/drawing/2014/main" id="{2E5F0D87-07E9-F8EE-605D-6FFB08A48002}"/>
              </a:ext>
            </a:extLst>
          </p:cNvPr>
          <p:cNvSpPr>
            <a:spLocks noGrp="1"/>
          </p:cNvSpPr>
          <p:nvPr>
            <p:ph type="dt" sz="half" idx="10"/>
          </p:nvPr>
        </p:nvSpPr>
        <p:spPr bwMode="auto">
          <a:xfrm>
            <a:off x="10712824" y="6463553"/>
            <a:ext cx="1479425" cy="39561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10 Mar. 2026</a:t>
            </a:r>
          </a:p>
        </p:txBody>
      </p:sp>
      <p:pic>
        <p:nvPicPr>
          <p:cNvPr id="6" name="Picture 5">
            <a:extLst>
              <a:ext uri="{FF2B5EF4-FFF2-40B4-BE49-F238E27FC236}">
                <a16:creationId xmlns:a16="http://schemas.microsoft.com/office/drawing/2014/main" id="{912C612A-EFDB-C838-14A9-7256D560F3C1}"/>
              </a:ext>
            </a:extLst>
          </p:cNvPr>
          <p:cNvPicPr>
            <a:picLocks noChangeAspect="1"/>
          </p:cNvPicPr>
          <p:nvPr/>
        </p:nvPicPr>
        <p:blipFill>
          <a:blip r:embed="rId5"/>
          <a:stretch>
            <a:fillRect/>
          </a:stretch>
        </p:blipFill>
        <p:spPr>
          <a:xfrm>
            <a:off x="216477" y="129746"/>
            <a:ext cx="9928420" cy="6666470"/>
          </a:xfrm>
          <a:prstGeom prst="rect">
            <a:avLst/>
          </a:prstGeom>
        </p:spPr>
      </p:pic>
    </p:spTree>
    <p:extLst>
      <p:ext uri="{BB962C8B-B14F-4D97-AF65-F5344CB8AC3E}">
        <p14:creationId xmlns:p14="http://schemas.microsoft.com/office/powerpoint/2010/main" val="37516197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2025 &amp; 2026: 01 Jan. to </a:t>
            </a:r>
            <a:r>
              <a:rPr lang="en-GB" altLang="en-US" sz="2400" dirty="0"/>
              <a:t>10 Mar</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2026*</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11, 2026</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9440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673"/>
          <a:stretch/>
        </p:blipFill>
        <p:spPr bwMode="auto">
          <a:xfrm>
            <a:off x="117334" y="4026710"/>
            <a:ext cx="3905159"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map of the world&#10;&#10;Description automatically generated">
            <a:extLst>
              <a:ext uri="{FF2B5EF4-FFF2-40B4-BE49-F238E27FC236}">
                <a16:creationId xmlns:a16="http://schemas.microsoft.com/office/drawing/2014/main" id="{F91118E5-0ABF-ACB6-86E5-A237D0BDD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34" y="4226516"/>
            <a:ext cx="3711408" cy="2613394"/>
          </a:xfrm>
          <a:prstGeom prst="rect">
            <a:avLst/>
          </a:prstGeom>
        </p:spPr>
      </p:pic>
      <p:pic>
        <p:nvPicPr>
          <p:cNvPr id="3" name="Picture 2">
            <a:extLst>
              <a:ext uri="{FF2B5EF4-FFF2-40B4-BE49-F238E27FC236}">
                <a16:creationId xmlns:a16="http://schemas.microsoft.com/office/drawing/2014/main" id="{C276BCBB-8C97-51B9-56A8-B53B2CABA02E}"/>
              </a:ext>
            </a:extLst>
          </p:cNvPr>
          <p:cNvPicPr>
            <a:picLocks noChangeAspect="1"/>
          </p:cNvPicPr>
          <p:nvPr/>
        </p:nvPicPr>
        <p:blipFill>
          <a:blip r:embed="rId7"/>
          <a:stretch>
            <a:fillRect/>
          </a:stretch>
        </p:blipFill>
        <p:spPr>
          <a:xfrm>
            <a:off x="148360" y="823621"/>
            <a:ext cx="11895279" cy="2975487"/>
          </a:xfrm>
          <a:prstGeom prst="rect">
            <a:avLst/>
          </a:prstGeom>
        </p:spPr>
      </p:pic>
    </p:spTree>
    <p:extLst>
      <p:ext uri="{BB962C8B-B14F-4D97-AF65-F5344CB8AC3E}">
        <p14:creationId xmlns:p14="http://schemas.microsoft.com/office/powerpoint/2010/main" val="3575600242"/>
      </p:ext>
    </p:extLst>
  </p:cSld>
  <p:clrMapOvr>
    <a:masterClrMapping/>
  </p:clrMapOv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7912</TotalTime>
  <Words>424</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Calibri</vt:lpstr>
      <vt:lpstr>Calibri (Body)</vt:lpstr>
      <vt:lpstr>Calibri Light</vt:lpstr>
      <vt:lpstr>4_Office Theme</vt:lpstr>
      <vt:lpstr>5_Office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JOSSERAND DUFOUR, Sandrine</dc:creator>
  <cp:lastModifiedBy>JOSSERAND DUFOUR, Sandrine</cp:lastModifiedBy>
  <cp:revision>118</cp:revision>
  <dcterms:created xsi:type="dcterms:W3CDTF">2025-05-20T07:13:24Z</dcterms:created>
  <dcterms:modified xsi:type="dcterms:W3CDTF">2026-03-12T15:29:44Z</dcterms:modified>
</cp:coreProperties>
</file>