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9008" r:id="rId7"/>
    <p:sldId id="2145709005"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varScale="1">
        <p:scale>
          <a:sx n="155" d="100"/>
          <a:sy n="155" d="100"/>
        </p:scale>
        <p:origin x="357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05/03/2026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05/03/2026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05/03/2026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05/03/2026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05/03/2026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05/03/2026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05/03/2026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05/03/2026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05/03/2026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05/03/2026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05/03/2026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05/03/2026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05/03/2026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05/03/2026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05/03/2026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05/03/2026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05/03/2026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05/03/2026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05/03/2026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05/03/2026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2026.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fr-CH" altLang="fr-FR" sz="1100" dirty="0">
                <a:cs typeface="Calibri" pitchFamily="34" charset="0"/>
              </a:rPr>
              <a:t>03 Mar</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CA7F7BDF-AB37-A3E4-B832-558F65E3496A}"/>
              </a:ext>
            </a:extLst>
          </p:cNvPr>
          <p:cNvPicPr>
            <a:picLocks noChangeAspect="1"/>
          </p:cNvPicPr>
          <p:nvPr/>
        </p:nvPicPr>
        <p:blipFill>
          <a:blip r:embed="rId4"/>
          <a:stretch>
            <a:fillRect/>
          </a:stretch>
        </p:blipFill>
        <p:spPr>
          <a:xfrm>
            <a:off x="95249" y="1102461"/>
            <a:ext cx="11953876" cy="2378071"/>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BEB7EB5C-6D2E-9D37-E72B-126B40C58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37" y="547396"/>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03 Mar</a:t>
            </a:r>
            <a:r>
              <a:rPr lang="en-GB" altLang="fr-FR" sz="1100" dirty="0">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04 Mar.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03 Mar</a:t>
            </a:r>
            <a:r>
              <a:rPr lang="en-GB" altLang="fr-FR" sz="1000" dirty="0">
                <a:cs typeface="Calibri" pitchFamily="34" charset="0"/>
              </a:rPr>
              <a:t>.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9F4E1AE3-0CB9-5B9C-A6E6-965EAE9B9C88}"/>
              </a:ext>
            </a:extLst>
          </p:cNvPr>
          <p:cNvPicPr>
            <a:picLocks noChangeAspect="1"/>
          </p:cNvPicPr>
          <p:nvPr/>
        </p:nvPicPr>
        <p:blipFill>
          <a:blip r:embed="rId6"/>
          <a:stretch>
            <a:fillRect/>
          </a:stretch>
        </p:blipFill>
        <p:spPr>
          <a:xfrm>
            <a:off x="386921" y="4228670"/>
            <a:ext cx="1447596" cy="2344043"/>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D29F63A8-415E-CE82-C37A-9F0DB6292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80" y="549601"/>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03 Mar</a:t>
            </a:r>
            <a:r>
              <a:rPr lang="en-GB" altLang="fr-FR" sz="1100" dirty="0">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04 Sep</a:t>
            </a:r>
            <a:r>
              <a:rPr lang="fr-CH" altLang="fr-FR" sz="1000" dirty="0">
                <a:cs typeface="Arial" pitchFamily="34" charset="0"/>
              </a:rPr>
              <a:t>. 2025 </a:t>
            </a:r>
            <a:r>
              <a:rPr lang="en-US" altLang="fr-FR" sz="1000" dirty="0">
                <a:cs typeface="Arial" pitchFamily="34" charset="0"/>
              </a:rPr>
              <a:t>to </a:t>
            </a:r>
            <a:r>
              <a:rPr lang="en-GB" altLang="fr-FR" sz="1000" dirty="0">
                <a:cs typeface="Calibri" pitchFamily="34" charset="0"/>
              </a:rPr>
              <a:t>03 Mar.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ACE5E245-B32C-DC30-CAF8-A944E06753A5}"/>
              </a:ext>
            </a:extLst>
          </p:cNvPr>
          <p:cNvPicPr>
            <a:picLocks noChangeAspect="1"/>
          </p:cNvPicPr>
          <p:nvPr/>
        </p:nvPicPr>
        <p:blipFill>
          <a:blip r:embed="rId6"/>
          <a:stretch>
            <a:fillRect/>
          </a:stretch>
        </p:blipFill>
        <p:spPr>
          <a:xfrm>
            <a:off x="382057" y="4747260"/>
            <a:ext cx="1531256" cy="1859915"/>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2018 - 2026</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03 Mar. 2026</a:t>
            </a:r>
          </a:p>
        </p:txBody>
      </p:sp>
      <p:pic>
        <p:nvPicPr>
          <p:cNvPr id="3" name="Picture 2">
            <a:extLst>
              <a:ext uri="{FF2B5EF4-FFF2-40B4-BE49-F238E27FC236}">
                <a16:creationId xmlns:a16="http://schemas.microsoft.com/office/drawing/2014/main" id="{932A04E9-C8A5-3C3A-82DC-B817D364DE1C}"/>
              </a:ext>
            </a:extLst>
          </p:cNvPr>
          <p:cNvPicPr>
            <a:picLocks noChangeAspect="1"/>
          </p:cNvPicPr>
          <p:nvPr/>
        </p:nvPicPr>
        <p:blipFill>
          <a:blip r:embed="rId4"/>
          <a:stretch>
            <a:fillRect/>
          </a:stretch>
        </p:blipFill>
        <p:spPr>
          <a:xfrm>
            <a:off x="146649" y="752849"/>
            <a:ext cx="11898702" cy="4558671"/>
          </a:xfrm>
          <a:prstGeom prst="rect">
            <a:avLst/>
          </a:prstGeom>
        </p:spPr>
      </p:pic>
    </p:spTree>
    <p:extLst>
      <p:ext uri="{BB962C8B-B14F-4D97-AF65-F5344CB8AC3E}">
        <p14:creationId xmlns:p14="http://schemas.microsoft.com/office/powerpoint/2010/main" val="17501886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C8CC0-8DAC-B51B-1FB0-C9B2651FAFCA}"/>
              </a:ext>
            </a:extLst>
          </p:cNvPr>
          <p:cNvPicPr>
            <a:picLocks noChangeAspect="1"/>
          </p:cNvPicPr>
          <p:nvPr/>
        </p:nvPicPr>
        <p:blipFill>
          <a:blip r:embed="rId3"/>
          <a:stretch>
            <a:fillRect/>
          </a:stretch>
        </p:blipFill>
        <p:spPr>
          <a:xfrm>
            <a:off x="129979" y="105033"/>
            <a:ext cx="10033453" cy="6641756"/>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child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03 Mar. 2026</a:t>
            </a:r>
          </a:p>
        </p:txBody>
      </p:sp>
    </p:spTree>
    <p:extLst>
      <p:ext uri="{BB962C8B-B14F-4D97-AF65-F5344CB8AC3E}">
        <p14:creationId xmlns:p14="http://schemas.microsoft.com/office/powerpoint/2010/main" val="37516197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2025 &amp; 2026: 01 Jan. to </a:t>
            </a:r>
            <a:r>
              <a:rPr lang="en-GB" altLang="en-US" sz="2400" dirty="0"/>
              <a:t>03 Mar</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2026*</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10, 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9440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2" name="Picture 1">
            <a:extLst>
              <a:ext uri="{FF2B5EF4-FFF2-40B4-BE49-F238E27FC236}">
                <a16:creationId xmlns:a16="http://schemas.microsoft.com/office/drawing/2014/main" id="{66D64FD6-A70D-C883-2611-96709D4843F9}"/>
              </a:ext>
            </a:extLst>
          </p:cNvPr>
          <p:cNvPicPr>
            <a:picLocks noChangeAspect="1"/>
          </p:cNvPicPr>
          <p:nvPr/>
        </p:nvPicPr>
        <p:blipFill>
          <a:blip r:embed="rId7"/>
          <a:stretch>
            <a:fillRect/>
          </a:stretch>
        </p:blipFill>
        <p:spPr>
          <a:xfrm>
            <a:off x="179387" y="823621"/>
            <a:ext cx="11843918" cy="2970784"/>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7701</TotalTime>
  <Words>424</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114</cp:revision>
  <dcterms:created xsi:type="dcterms:W3CDTF">2025-05-20T07:13:24Z</dcterms:created>
  <dcterms:modified xsi:type="dcterms:W3CDTF">2026-03-05T15:00:20Z</dcterms:modified>
</cp:coreProperties>
</file>