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145708590" r:id="rId4"/>
    <p:sldId id="2145709006" r:id="rId5"/>
    <p:sldId id="2145709007" r:id="rId6"/>
    <p:sldId id="2145708995" r:id="rId7"/>
    <p:sldId id="2145709008" r:id="rId8"/>
    <p:sldId id="21457087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3EE85-9D7F-4031-8334-658F892B8962}" v="8" dt="2025-12-11T16:45:4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00" autoAdjust="0"/>
    <p:restoredTop sz="94660"/>
  </p:normalViewPr>
  <p:slideViewPr>
    <p:cSldViewPr snapToGrid="0">
      <p:cViewPr>
        <p:scale>
          <a:sx n="150" d="100"/>
          <a:sy n="150" d="100"/>
        </p:scale>
        <p:origin x="373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108D-FAC4-46ED-877A-4EC6C95FE4E4}"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00E17-266B-4376-978B-E0C2F33F0B62}" type="slidenum">
              <a:rPr lang="en-US" smtClean="0"/>
              <a:t>‹#›</a:t>
            </a:fld>
            <a:endParaRPr lang="en-US"/>
          </a:p>
        </p:txBody>
      </p:sp>
    </p:spTree>
    <p:extLst>
      <p:ext uri="{BB962C8B-B14F-4D97-AF65-F5344CB8AC3E}">
        <p14:creationId xmlns:p14="http://schemas.microsoft.com/office/powerpoint/2010/main" val="305286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22/01/2026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22/01/2026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22/01/2026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22/01/2026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22/01/2026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22/01/2026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550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9396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4369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215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80626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5231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85588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6394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8226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20499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5275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2074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173058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1685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22/01/2026</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2966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22/01/2026</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70937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22/01/2026</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319106097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22/01/2026</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98527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22/01/2026</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403848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22/01/2026</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343606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22/01/2026</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238537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22/01/2026</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29203252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1672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22/01/2026</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120134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22/01/2026</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372632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22/01/2026</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03403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22/01/2026</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41996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10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22/01/2026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5799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22/01/2026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8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22/01/2026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3577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826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89571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22/01/2026</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338610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22/01/2026</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1486949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extLst>
      <p:ext uri="{BB962C8B-B14F-4D97-AF65-F5344CB8AC3E}">
        <p14:creationId xmlns:p14="http://schemas.microsoft.com/office/powerpoint/2010/main" val="50927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US"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of 27 May 2025, Indonesia is part of the Western Pacific Region and no longer of the South-East Asia Region.</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2025.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 Jan.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2" name="Picture 1">
            <a:extLst>
              <a:ext uri="{FF2B5EF4-FFF2-40B4-BE49-F238E27FC236}">
                <a16:creationId xmlns:a16="http://schemas.microsoft.com/office/drawing/2014/main" id="{6BC3052E-3AF2-60FE-D2B9-CDD81D026E04}"/>
              </a:ext>
            </a:extLst>
          </p:cNvPr>
          <p:cNvPicPr>
            <a:picLocks noChangeAspect="1"/>
          </p:cNvPicPr>
          <p:nvPr/>
        </p:nvPicPr>
        <p:blipFill>
          <a:blip r:embed="rId4"/>
          <a:stretch>
            <a:fillRect/>
          </a:stretch>
        </p:blipFill>
        <p:spPr>
          <a:xfrm>
            <a:off x="147509" y="1071906"/>
            <a:ext cx="11901616" cy="1948322"/>
          </a:xfrm>
          <a:prstGeom prst="rect">
            <a:avLst/>
          </a:prstGeom>
        </p:spPr>
      </p:pic>
    </p:spTree>
    <p:extLst>
      <p:ext uri="{BB962C8B-B14F-4D97-AF65-F5344CB8AC3E}">
        <p14:creationId xmlns:p14="http://schemas.microsoft.com/office/powerpoint/2010/main" val="33800585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AI-generated content may be incorrect.">
            <a:extLst>
              <a:ext uri="{FF2B5EF4-FFF2-40B4-BE49-F238E27FC236}">
                <a16:creationId xmlns:a16="http://schemas.microsoft.com/office/drawing/2014/main" id="{E4994CE5-0EEB-7FAE-512D-37AAAD960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12" y="556361"/>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a:t>
            </a:r>
            <a:r>
              <a:rPr lang="en-GB" altLang="fr-FR" sz="1100" dirty="0">
                <a:cs typeface="Calibri" pitchFamily="34" charset="0"/>
              </a:rPr>
              <a:t>0 Jan.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21 Jan. 2025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to </a:t>
            </a:r>
            <a:r>
              <a:rPr lang="en-GB" altLang="fr-FR" sz="1000" dirty="0">
                <a:cs typeface="Calibri" pitchFamily="34" charset="0"/>
              </a:rPr>
              <a:t>20 Jan.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J:\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2" name="Text Box 7">
            <a:extLst>
              <a:ext uri="{FF2B5EF4-FFF2-40B4-BE49-F238E27FC236}">
                <a16:creationId xmlns:a16="http://schemas.microsoft.com/office/drawing/2014/main" id="{58A7F74B-0341-F1C2-4D7F-0C7709A6DA5F}"/>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E0596041-74D4-A94E-A648-38CB824A2FF0}"/>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7E282003-BF8E-5A40-DC30-A59CE5D91FF3}"/>
              </a:ext>
            </a:extLst>
          </p:cNvPr>
          <p:cNvGrpSpPr/>
          <p:nvPr/>
        </p:nvGrpSpPr>
        <p:grpSpPr>
          <a:xfrm>
            <a:off x="6502605" y="5218911"/>
            <a:ext cx="2084209" cy="1308970"/>
            <a:chOff x="7559521" y="5126902"/>
            <a:chExt cx="2084209" cy="1308970"/>
          </a:xfrm>
        </p:grpSpPr>
        <p:pic>
          <p:nvPicPr>
            <p:cNvPr id="7" name="Picture 6">
              <a:extLst>
                <a:ext uri="{FF2B5EF4-FFF2-40B4-BE49-F238E27FC236}">
                  <a16:creationId xmlns:a16="http://schemas.microsoft.com/office/drawing/2014/main" id="{556EA54E-ECD6-E546-BCB3-6AF95467CBD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E8C9EE60-4E1D-C72D-CFEF-EA2BB74B0363}"/>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D3B0E261-BD40-BC7A-DBE6-9CB6A295FE15}"/>
              </a:ext>
            </a:extLst>
          </p:cNvPr>
          <p:cNvPicPr>
            <a:picLocks noChangeAspect="1"/>
          </p:cNvPicPr>
          <p:nvPr/>
        </p:nvPicPr>
        <p:blipFill>
          <a:blip r:embed="rId6"/>
          <a:stretch>
            <a:fillRect/>
          </a:stretch>
        </p:blipFill>
        <p:spPr>
          <a:xfrm>
            <a:off x="357672" y="4116774"/>
            <a:ext cx="1596787" cy="2490401"/>
          </a:xfrm>
          <a:prstGeom prst="rect">
            <a:avLst/>
          </a:prstGeom>
          <a:ln>
            <a:solidFill>
              <a:schemeClr val="bg1">
                <a:lumMod val="65000"/>
              </a:schemeClr>
            </a:solidFill>
          </a:ln>
        </p:spPr>
      </p:pic>
    </p:spTree>
    <p:extLst>
      <p:ext uri="{BB962C8B-B14F-4D97-AF65-F5344CB8AC3E}">
        <p14:creationId xmlns:p14="http://schemas.microsoft.com/office/powerpoint/2010/main" val="34025265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AI-generated content may be incorrect.">
            <a:extLst>
              <a:ext uri="{FF2B5EF4-FFF2-40B4-BE49-F238E27FC236}">
                <a16:creationId xmlns:a16="http://schemas.microsoft.com/office/drawing/2014/main" id="{FE0F562F-3C8C-FAEE-B6D4-7E084D5AD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13" y="563531"/>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J:\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20 Jan.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lvl="0" fontAlgn="base">
              <a:lnSpc>
                <a:spcPct val="100000"/>
              </a:lnSpc>
              <a:spcBef>
                <a:spcPct val="0"/>
              </a:spcBef>
              <a:spcAft>
                <a:spcPct val="0"/>
              </a:spcAft>
              <a:buSzTx/>
              <a:buNone/>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fr-CH" altLang="fr-FR" sz="1000" dirty="0">
                <a:cs typeface="Arial" pitchFamily="34" charset="0"/>
              </a:rPr>
              <a:t>21 </a:t>
            </a:r>
            <a:r>
              <a:rPr lang="fr-CH" altLang="fr-FR" sz="1000" dirty="0" err="1">
                <a:cs typeface="Arial" pitchFamily="34" charset="0"/>
              </a:rPr>
              <a:t>Jul</a:t>
            </a:r>
            <a:r>
              <a:rPr lang="fr-CH" altLang="fr-FR" sz="1000" dirty="0">
                <a:cs typeface="Arial" pitchFamily="34" charset="0"/>
              </a:rPr>
              <a:t>. 2025 </a:t>
            </a:r>
            <a:r>
              <a:rPr lang="en-US" altLang="fr-FR" sz="1000" dirty="0">
                <a:cs typeface="Arial" pitchFamily="34" charset="0"/>
              </a:rPr>
              <a:t>to </a:t>
            </a:r>
            <a:r>
              <a:rPr lang="en-GB" altLang="fr-FR" sz="1000" dirty="0">
                <a:cs typeface="Calibri" pitchFamily="34" charset="0"/>
              </a:rPr>
              <a:t>20 Jan.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4" name="Text Box 7">
            <a:extLst>
              <a:ext uri="{FF2B5EF4-FFF2-40B4-BE49-F238E27FC236}">
                <a16:creationId xmlns:a16="http://schemas.microsoft.com/office/drawing/2014/main" id="{2415FFE4-9361-98FB-EDD3-66EAB76533C3}"/>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grpSp>
        <p:nvGrpSpPr>
          <p:cNvPr id="8" name="Group 7">
            <a:extLst>
              <a:ext uri="{FF2B5EF4-FFF2-40B4-BE49-F238E27FC236}">
                <a16:creationId xmlns:a16="http://schemas.microsoft.com/office/drawing/2014/main" id="{A98B7931-AB79-EE4B-439F-FF91CFBB0910}"/>
              </a:ext>
            </a:extLst>
          </p:cNvPr>
          <p:cNvGrpSpPr/>
          <p:nvPr/>
        </p:nvGrpSpPr>
        <p:grpSpPr>
          <a:xfrm>
            <a:off x="6502605" y="5218911"/>
            <a:ext cx="2084209" cy="1308970"/>
            <a:chOff x="7559521" y="5126902"/>
            <a:chExt cx="2084209" cy="1308970"/>
          </a:xfrm>
        </p:grpSpPr>
        <p:pic>
          <p:nvPicPr>
            <p:cNvPr id="9" name="Picture 8">
              <a:extLst>
                <a:ext uri="{FF2B5EF4-FFF2-40B4-BE49-F238E27FC236}">
                  <a16:creationId xmlns:a16="http://schemas.microsoft.com/office/drawing/2014/main" id="{46BC40D0-0B9C-BE69-381C-8821213D15F8}"/>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ACDB795F-99CC-90BF-2119-E4F15841D974}"/>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3128DE7D-984E-AEF5-0223-38B8601F0AD3}"/>
              </a:ext>
            </a:extLst>
          </p:cNvPr>
          <p:cNvPicPr>
            <a:picLocks noChangeAspect="1"/>
          </p:cNvPicPr>
          <p:nvPr/>
        </p:nvPicPr>
        <p:blipFill>
          <a:blip r:embed="rId6"/>
          <a:stretch>
            <a:fillRect/>
          </a:stretch>
        </p:blipFill>
        <p:spPr>
          <a:xfrm>
            <a:off x="356157" y="4788011"/>
            <a:ext cx="1772441" cy="1815671"/>
          </a:xfrm>
          <a:prstGeom prst="rect">
            <a:avLst/>
          </a:prstGeom>
          <a:ln>
            <a:solidFill>
              <a:schemeClr val="bg1">
                <a:lumMod val="65000"/>
              </a:schemeClr>
            </a:solidFill>
          </a:ln>
        </p:spPr>
      </p:pic>
    </p:spTree>
    <p:extLst>
      <p:ext uri="{BB962C8B-B14F-4D97-AF65-F5344CB8AC3E}">
        <p14:creationId xmlns:p14="http://schemas.microsoft.com/office/powerpoint/2010/main" val="330556868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2018 - 2025</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20 Jan. 2026</a:t>
            </a:r>
          </a:p>
        </p:txBody>
      </p:sp>
      <p:pic>
        <p:nvPicPr>
          <p:cNvPr id="3" name="Picture 2">
            <a:extLst>
              <a:ext uri="{FF2B5EF4-FFF2-40B4-BE49-F238E27FC236}">
                <a16:creationId xmlns:a16="http://schemas.microsoft.com/office/drawing/2014/main" id="{E497E208-3BFB-7E73-56A4-9971D2815EC0}"/>
              </a:ext>
            </a:extLst>
          </p:cNvPr>
          <p:cNvPicPr>
            <a:picLocks noChangeAspect="1"/>
          </p:cNvPicPr>
          <p:nvPr/>
        </p:nvPicPr>
        <p:blipFill>
          <a:blip r:embed="rId4"/>
          <a:stretch>
            <a:fillRect/>
          </a:stretch>
        </p:blipFill>
        <p:spPr>
          <a:xfrm>
            <a:off x="134965" y="762032"/>
            <a:ext cx="11922069" cy="4886325"/>
          </a:xfrm>
          <a:prstGeom prst="rect">
            <a:avLst/>
          </a:prstGeom>
        </p:spPr>
      </p:pic>
    </p:spTree>
    <p:extLst>
      <p:ext uri="{BB962C8B-B14F-4D97-AF65-F5344CB8AC3E}">
        <p14:creationId xmlns:p14="http://schemas.microsoft.com/office/powerpoint/2010/main" val="3421624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four children (3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5" name="Date Placeholder 3">
            <a:extLst>
              <a:ext uri="{FF2B5EF4-FFF2-40B4-BE49-F238E27FC236}">
                <a16:creationId xmlns:a16="http://schemas.microsoft.com/office/drawing/2014/main" id="{2E5F0D87-07E9-F8EE-605D-6FFB08A48002}"/>
              </a:ext>
            </a:extLst>
          </p:cNvPr>
          <p:cNvSpPr>
            <a:spLocks noGrp="1"/>
          </p:cNvSpPr>
          <p:nvPr>
            <p:ph type="dt" sz="half" idx="10"/>
          </p:nvPr>
        </p:nvSpPr>
        <p:spPr bwMode="auto">
          <a:xfrm>
            <a:off x="10712824" y="6463553"/>
            <a:ext cx="1479425" cy="39561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20 Jan. 2026</a:t>
            </a:r>
          </a:p>
        </p:txBody>
      </p:sp>
      <p:pic>
        <p:nvPicPr>
          <p:cNvPr id="4" name="Picture 3">
            <a:extLst>
              <a:ext uri="{FF2B5EF4-FFF2-40B4-BE49-F238E27FC236}">
                <a16:creationId xmlns:a16="http://schemas.microsoft.com/office/drawing/2014/main" id="{126595BC-C4EB-B0B9-62C3-78F6D64ED7FB}"/>
              </a:ext>
            </a:extLst>
          </p:cNvPr>
          <p:cNvPicPr>
            <a:picLocks noChangeAspect="1"/>
          </p:cNvPicPr>
          <p:nvPr/>
        </p:nvPicPr>
        <p:blipFill>
          <a:blip r:embed="rId5"/>
          <a:stretch>
            <a:fillRect/>
          </a:stretch>
        </p:blipFill>
        <p:spPr>
          <a:xfrm>
            <a:off x="163283" y="83127"/>
            <a:ext cx="9991033" cy="6650182"/>
          </a:xfrm>
          <a:prstGeom prst="rect">
            <a:avLst/>
          </a:prstGeom>
        </p:spPr>
      </p:pic>
    </p:spTree>
    <p:extLst>
      <p:ext uri="{BB962C8B-B14F-4D97-AF65-F5344CB8AC3E}">
        <p14:creationId xmlns:p14="http://schemas.microsoft.com/office/powerpoint/2010/main" val="192408325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2024 &amp; 2025: 01 Jan. to </a:t>
            </a:r>
            <a:r>
              <a:rPr lang="en-GB" altLang="en-US" sz="2400" dirty="0"/>
              <a:t>31 Dec</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 2025*</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04, 2026</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67635"/>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 </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673"/>
          <a:stretch/>
        </p:blipFill>
        <p:spPr bwMode="auto">
          <a:xfrm>
            <a:off x="117334" y="4026710"/>
            <a:ext cx="3905159"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map of the world&#10;&#10;Description automatically generated">
            <a:extLst>
              <a:ext uri="{FF2B5EF4-FFF2-40B4-BE49-F238E27FC236}">
                <a16:creationId xmlns:a16="http://schemas.microsoft.com/office/drawing/2014/main" id="{F91118E5-0ABF-ACB6-86E5-A237D0BDD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34" y="4226516"/>
            <a:ext cx="3711408" cy="2613394"/>
          </a:xfrm>
          <a:prstGeom prst="rect">
            <a:avLst/>
          </a:prstGeom>
        </p:spPr>
      </p:pic>
      <p:pic>
        <p:nvPicPr>
          <p:cNvPr id="2" name="Picture 1">
            <a:extLst>
              <a:ext uri="{FF2B5EF4-FFF2-40B4-BE49-F238E27FC236}">
                <a16:creationId xmlns:a16="http://schemas.microsoft.com/office/drawing/2014/main" id="{70631194-C23E-1E16-D0FC-42F18A19B5B0}"/>
              </a:ext>
            </a:extLst>
          </p:cNvPr>
          <p:cNvPicPr>
            <a:picLocks noChangeAspect="1"/>
          </p:cNvPicPr>
          <p:nvPr/>
        </p:nvPicPr>
        <p:blipFill>
          <a:blip r:embed="rId7"/>
          <a:stretch>
            <a:fillRect/>
          </a:stretch>
        </p:blipFill>
        <p:spPr>
          <a:xfrm>
            <a:off x="342900" y="852590"/>
            <a:ext cx="11506200" cy="2886075"/>
          </a:xfrm>
          <a:prstGeom prst="rect">
            <a:avLst/>
          </a:prstGeom>
        </p:spPr>
      </p:pic>
    </p:spTree>
    <p:extLst>
      <p:ext uri="{BB962C8B-B14F-4D97-AF65-F5344CB8AC3E}">
        <p14:creationId xmlns:p14="http://schemas.microsoft.com/office/powerpoint/2010/main" val="3575600242"/>
      </p:ext>
    </p:extLst>
  </p:cSld>
  <p:clrMapOvr>
    <a:masterClrMapping/>
  </p:clrMapOvr>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7089</TotalTime>
  <Words>431</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Arial</vt:lpstr>
      <vt:lpstr>Calibri</vt:lpstr>
      <vt:lpstr>Calibri (Body)</vt:lpstr>
      <vt:lpstr>Calibri Light</vt:lpstr>
      <vt:lpstr>4_Office Theme</vt:lpstr>
      <vt:lpstr>5_Office Theme</vt:lpstr>
      <vt:lpstr>6_Office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JOSSERAND DUFOUR, Sandrine</dc:creator>
  <cp:lastModifiedBy>JOSSERAND DUFOUR, Sandrine</cp:lastModifiedBy>
  <cp:revision>94</cp:revision>
  <dcterms:created xsi:type="dcterms:W3CDTF">2025-05-20T07:13:24Z</dcterms:created>
  <dcterms:modified xsi:type="dcterms:W3CDTF">2026-01-22T17:50:20Z</dcterms:modified>
</cp:coreProperties>
</file>