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0"/>
  </p:notesMasterIdLst>
  <p:sldIdLst>
    <p:sldId id="2145708590" r:id="rId4"/>
    <p:sldId id="2145709006" r:id="rId5"/>
    <p:sldId id="2145709007" r:id="rId6"/>
    <p:sldId id="2145708995" r:id="rId7"/>
    <p:sldId id="2145709148" r:id="rId8"/>
    <p:sldId id="21457087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00" autoAdjust="0"/>
    <p:restoredTop sz="94660"/>
  </p:normalViewPr>
  <p:slideViewPr>
    <p:cSldViewPr snapToGrid="0">
      <p:cViewPr varScale="1">
        <p:scale>
          <a:sx n="155" d="100"/>
          <a:sy n="155" d="100"/>
        </p:scale>
        <p:origin x="357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3108D-FAC4-46ED-877A-4EC6C95FE4E4}"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00E17-266B-4376-978B-E0C2F33F0B62}" type="slidenum">
              <a:rPr lang="en-US" smtClean="0"/>
              <a:t>‹#›</a:t>
            </a:fld>
            <a:endParaRPr lang="en-US"/>
          </a:p>
        </p:txBody>
      </p:sp>
    </p:spTree>
    <p:extLst>
      <p:ext uri="{BB962C8B-B14F-4D97-AF65-F5344CB8AC3E}">
        <p14:creationId xmlns:p14="http://schemas.microsoft.com/office/powerpoint/2010/main" val="305286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23/10/2025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23/10/2025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23/10/2025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23/10/2025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23/10/2025</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23/10/2025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550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9396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43693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21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80626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5231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85588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63947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8226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20499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5275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2074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173058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16856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23/10/2025</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296604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23/10/2025</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70937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23/10/2025</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319106097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23/10/2025</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985279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23/10/2025</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4038488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23/10/2025</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343606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23/10/2025</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238537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23/10/2025</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29203252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516727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23/10/2025</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1201346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23/10/2025</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3726325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23/10/2025</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0340370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23/10/2025</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4199696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8310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23/10/2025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57991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23/10/2025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8656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23/10/2025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357723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82628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89571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23/10/2025</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38610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23/10/2025</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14869498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extLst>
      <p:ext uri="{BB962C8B-B14F-4D97-AF65-F5344CB8AC3E}">
        <p14:creationId xmlns:p14="http://schemas.microsoft.com/office/powerpoint/2010/main" val="5092749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US"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 of 27 May 2025, Indonesia is part of the Western Pacific Region and no longer of the South-East Asia Region.</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2025.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9" name="Date Placeholder 3">
            <a:extLst>
              <a:ext uri="{FF2B5EF4-FFF2-40B4-BE49-F238E27FC236}">
                <a16:creationId xmlns:a16="http://schemas.microsoft.com/office/drawing/2014/main" id="{E450BC20-2A59-4BDC-85EA-2455C689077C}"/>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21 Oct. 2025</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2" name="Picture 1">
            <a:extLst>
              <a:ext uri="{FF2B5EF4-FFF2-40B4-BE49-F238E27FC236}">
                <a16:creationId xmlns:a16="http://schemas.microsoft.com/office/drawing/2014/main" id="{02D6544E-DE0F-E7F2-A2CD-8528E5DA1781}"/>
              </a:ext>
            </a:extLst>
          </p:cNvPr>
          <p:cNvPicPr>
            <a:picLocks noChangeAspect="1"/>
          </p:cNvPicPr>
          <p:nvPr/>
        </p:nvPicPr>
        <p:blipFill>
          <a:blip r:embed="rId4"/>
          <a:stretch>
            <a:fillRect/>
          </a:stretch>
        </p:blipFill>
        <p:spPr>
          <a:xfrm>
            <a:off x="174625" y="1102461"/>
            <a:ext cx="11842750" cy="1449451"/>
          </a:xfrm>
          <a:prstGeom prst="rect">
            <a:avLst/>
          </a:prstGeom>
        </p:spPr>
      </p:pic>
    </p:spTree>
    <p:extLst>
      <p:ext uri="{BB962C8B-B14F-4D97-AF65-F5344CB8AC3E}">
        <p14:creationId xmlns:p14="http://schemas.microsoft.com/office/powerpoint/2010/main" val="338005852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world&#10;&#10;AI-generated content may be incorrect.">
            <a:extLst>
              <a:ext uri="{FF2B5EF4-FFF2-40B4-BE49-F238E27FC236}">
                <a16:creationId xmlns:a16="http://schemas.microsoft.com/office/drawing/2014/main" id="{463D0D59-1D4F-EE4B-FFC8-FAB05F9AD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38" y="616319"/>
            <a:ext cx="11087123" cy="5990856"/>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21 Oct</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2025</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22 Oct.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2024 to </a:t>
            </a:r>
            <a:r>
              <a:rPr lang="en-GB" altLang="fr-FR" sz="1000" dirty="0">
                <a:cs typeface="Calibri" pitchFamily="34" charset="0"/>
              </a:rPr>
              <a:t>21 Oct</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2025</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J:\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2" name="Text Box 7">
            <a:extLst>
              <a:ext uri="{FF2B5EF4-FFF2-40B4-BE49-F238E27FC236}">
                <a16:creationId xmlns:a16="http://schemas.microsoft.com/office/drawing/2014/main" id="{58A7F74B-0341-F1C2-4D7F-0C7709A6DA5F}"/>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E0596041-74D4-A94E-A648-38CB824A2FF0}"/>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E282003-BF8E-5A40-DC30-A59CE5D91FF3}"/>
              </a:ext>
            </a:extLst>
          </p:cNvPr>
          <p:cNvGrpSpPr/>
          <p:nvPr/>
        </p:nvGrpSpPr>
        <p:grpSpPr>
          <a:xfrm>
            <a:off x="6502605" y="5218911"/>
            <a:ext cx="2084209" cy="1308970"/>
            <a:chOff x="7559521" y="5126902"/>
            <a:chExt cx="2084209" cy="1308970"/>
          </a:xfrm>
        </p:grpSpPr>
        <p:pic>
          <p:nvPicPr>
            <p:cNvPr id="7" name="Picture 6">
              <a:extLst>
                <a:ext uri="{FF2B5EF4-FFF2-40B4-BE49-F238E27FC236}">
                  <a16:creationId xmlns:a16="http://schemas.microsoft.com/office/drawing/2014/main" id="{556EA54E-ECD6-E546-BCB3-6AF95467CBD2}"/>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9" name="Rectangle 8">
              <a:extLst>
                <a:ext uri="{FF2B5EF4-FFF2-40B4-BE49-F238E27FC236}">
                  <a16:creationId xmlns:a16="http://schemas.microsoft.com/office/drawing/2014/main" id="{E8C9EE60-4E1D-C72D-CFEF-EA2BB74B0363}"/>
                </a:ext>
              </a:extLst>
            </p:cNvPr>
            <p:cNvSpPr/>
            <p:nvPr/>
          </p:nvSpPr>
          <p:spPr>
            <a:xfrm>
              <a:off x="8417267"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E1BD5508-2486-C3CB-F304-51AA227B1694}"/>
              </a:ext>
            </a:extLst>
          </p:cNvPr>
          <p:cNvPicPr>
            <a:picLocks noChangeAspect="1"/>
          </p:cNvPicPr>
          <p:nvPr/>
        </p:nvPicPr>
        <p:blipFill>
          <a:blip r:embed="rId6"/>
          <a:stretch>
            <a:fillRect/>
          </a:stretch>
        </p:blipFill>
        <p:spPr>
          <a:xfrm>
            <a:off x="305716" y="4055538"/>
            <a:ext cx="1378001" cy="2551637"/>
          </a:xfrm>
          <a:prstGeom prst="rect">
            <a:avLst/>
          </a:prstGeom>
          <a:ln>
            <a:solidFill>
              <a:schemeClr val="bg1">
                <a:lumMod val="65000"/>
              </a:schemeClr>
            </a:solidFill>
          </a:ln>
        </p:spPr>
      </p:pic>
    </p:spTree>
    <p:extLst>
      <p:ext uri="{BB962C8B-B14F-4D97-AF65-F5344CB8AC3E}">
        <p14:creationId xmlns:p14="http://schemas.microsoft.com/office/powerpoint/2010/main" val="340252652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AI-generated content may be incorrect.">
            <a:extLst>
              <a:ext uri="{FF2B5EF4-FFF2-40B4-BE49-F238E27FC236}">
                <a16:creationId xmlns:a16="http://schemas.microsoft.com/office/drawing/2014/main" id="{B83D555E-862C-431F-1C36-AF30E7081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99" y="568667"/>
            <a:ext cx="11087123" cy="5991051"/>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2" name="Rectangle 11" descr="J:\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8" name="Date Placeholder 3">
            <a:extLst>
              <a:ext uri="{FF2B5EF4-FFF2-40B4-BE49-F238E27FC236}">
                <a16:creationId xmlns:a16="http://schemas.microsoft.com/office/drawing/2014/main" id="{D59FB3C2-814A-4964-A080-30E81ACFFD8F}"/>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lang="en-GB" altLang="fr-FR" sz="1100" dirty="0">
                <a:cs typeface="Calibri" pitchFamily="34" charset="0"/>
              </a:rPr>
              <a:t>21 Oct</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2025</a:t>
            </a:r>
          </a:p>
        </p:txBody>
      </p:sp>
      <p:sp>
        <p:nvSpPr>
          <p:cNvPr id="19" name="Rectangle 25">
            <a:extLst>
              <a:ext uri="{FF2B5EF4-FFF2-40B4-BE49-F238E27FC236}">
                <a16:creationId xmlns:a16="http://schemas.microsoft.com/office/drawing/2014/main" id="{F154D329-D8F0-41CF-A0AC-7C4A44FA39DC}"/>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fr-CH"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22 Apr. 2025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to </a:t>
            </a:r>
            <a:r>
              <a:rPr lang="en-GB" altLang="fr-FR" sz="1000" dirty="0">
                <a:cs typeface="Calibri" pitchFamily="34" charset="0"/>
              </a:rPr>
              <a:t>21 Oct</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2025</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4" name="Text Box 7">
            <a:extLst>
              <a:ext uri="{FF2B5EF4-FFF2-40B4-BE49-F238E27FC236}">
                <a16:creationId xmlns:a16="http://schemas.microsoft.com/office/drawing/2014/main" id="{2415FFE4-9361-98FB-EDD3-66EAB76533C3}"/>
              </a:ext>
            </a:extLst>
          </p:cNvPr>
          <p:cNvSpPr txBox="1">
            <a:spLocks noChangeArrowheads="1"/>
          </p:cNvSpPr>
          <p:nvPr/>
        </p:nvSpPr>
        <p:spPr bwMode="auto">
          <a:xfrm>
            <a:off x="4811001" y="6190089"/>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6" name="Rectangle 5">
            <a:extLst>
              <a:ext uri="{FF2B5EF4-FFF2-40B4-BE49-F238E27FC236}">
                <a16:creationId xmlns:a16="http://schemas.microsoft.com/office/drawing/2014/main" id="{7A885FF7-BA79-A4F8-A579-B40B1833D4D6}"/>
              </a:ext>
            </a:extLst>
          </p:cNvPr>
          <p:cNvSpPr>
            <a:spLocks noChangeArrowheads="1"/>
          </p:cNvSpPr>
          <p:nvPr/>
        </p:nvSpPr>
        <p:spPr bwMode="auto">
          <a:xfrm>
            <a:off x="4572632" y="6236248"/>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8" name="Group 7">
            <a:extLst>
              <a:ext uri="{FF2B5EF4-FFF2-40B4-BE49-F238E27FC236}">
                <a16:creationId xmlns:a16="http://schemas.microsoft.com/office/drawing/2014/main" id="{A98B7931-AB79-EE4B-439F-FF91CFBB0910}"/>
              </a:ext>
            </a:extLst>
          </p:cNvPr>
          <p:cNvGrpSpPr/>
          <p:nvPr/>
        </p:nvGrpSpPr>
        <p:grpSpPr>
          <a:xfrm>
            <a:off x="6502605" y="5218911"/>
            <a:ext cx="2084209" cy="1308970"/>
            <a:chOff x="7559521" y="5126902"/>
            <a:chExt cx="2084209" cy="1308970"/>
          </a:xfrm>
        </p:grpSpPr>
        <p:pic>
          <p:nvPicPr>
            <p:cNvPr id="9" name="Picture 8">
              <a:extLst>
                <a:ext uri="{FF2B5EF4-FFF2-40B4-BE49-F238E27FC236}">
                  <a16:creationId xmlns:a16="http://schemas.microsoft.com/office/drawing/2014/main" id="{46BC40D0-0B9C-BE69-381C-8821213D15F8}"/>
                </a:ext>
              </a:extLst>
            </p:cNvPr>
            <p:cNvPicPr>
              <a:picLocks noChangeAspect="1"/>
            </p:cNvPicPr>
            <p:nvPr/>
          </p:nvPicPr>
          <p:blipFill>
            <a:blip r:embed="rId5"/>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ACDB795F-99CC-90BF-2119-E4F15841D974}"/>
                </a:ext>
              </a:extLst>
            </p:cNvPr>
            <p:cNvSpPr/>
            <p:nvPr/>
          </p:nvSpPr>
          <p:spPr>
            <a:xfrm>
              <a:off x="8417267" y="5656382"/>
              <a:ext cx="1080120" cy="605728"/>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20B6291C-4BE1-7710-5C87-D83133C338C1}"/>
              </a:ext>
            </a:extLst>
          </p:cNvPr>
          <p:cNvPicPr>
            <a:picLocks noChangeAspect="1"/>
          </p:cNvPicPr>
          <p:nvPr/>
        </p:nvPicPr>
        <p:blipFill>
          <a:blip r:embed="rId6"/>
          <a:srcRect l="4467"/>
          <a:stretch/>
        </p:blipFill>
        <p:spPr>
          <a:xfrm>
            <a:off x="284498" y="4415910"/>
            <a:ext cx="1655513" cy="2191265"/>
          </a:xfrm>
          <a:prstGeom prst="rect">
            <a:avLst/>
          </a:prstGeom>
          <a:ln>
            <a:solidFill>
              <a:schemeClr val="bg1">
                <a:lumMod val="65000"/>
              </a:schemeClr>
            </a:solidFill>
          </a:ln>
        </p:spPr>
      </p:pic>
    </p:spTree>
    <p:extLst>
      <p:ext uri="{BB962C8B-B14F-4D97-AF65-F5344CB8AC3E}">
        <p14:creationId xmlns:p14="http://schemas.microsoft.com/office/powerpoint/2010/main" val="330556868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2018 - 2025</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21 Oct. 2025</a:t>
            </a:r>
          </a:p>
        </p:txBody>
      </p:sp>
      <p:pic>
        <p:nvPicPr>
          <p:cNvPr id="4" name="Picture 3">
            <a:extLst>
              <a:ext uri="{FF2B5EF4-FFF2-40B4-BE49-F238E27FC236}">
                <a16:creationId xmlns:a16="http://schemas.microsoft.com/office/drawing/2014/main" id="{CBBB424C-26C9-5D2B-46B5-C5C49747A9EE}"/>
              </a:ext>
            </a:extLst>
          </p:cNvPr>
          <p:cNvPicPr>
            <a:picLocks noChangeAspect="1"/>
          </p:cNvPicPr>
          <p:nvPr/>
        </p:nvPicPr>
        <p:blipFill>
          <a:blip r:embed="rId4"/>
          <a:stretch>
            <a:fillRect/>
          </a:stretch>
        </p:blipFill>
        <p:spPr>
          <a:xfrm>
            <a:off x="178843" y="829807"/>
            <a:ext cx="11834313" cy="4610100"/>
          </a:xfrm>
          <a:prstGeom prst="rect">
            <a:avLst/>
          </a:prstGeom>
        </p:spPr>
      </p:pic>
    </p:spTree>
    <p:extLst>
      <p:ext uri="{BB962C8B-B14F-4D97-AF65-F5344CB8AC3E}">
        <p14:creationId xmlns:p14="http://schemas.microsoft.com/office/powerpoint/2010/main" val="3421624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four children (3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5" name="Date Placeholder 3">
            <a:extLst>
              <a:ext uri="{FF2B5EF4-FFF2-40B4-BE49-F238E27FC236}">
                <a16:creationId xmlns:a16="http://schemas.microsoft.com/office/drawing/2014/main" id="{2E5F0D87-07E9-F8EE-605D-6FFB08A48002}"/>
              </a:ext>
            </a:extLst>
          </p:cNvPr>
          <p:cNvSpPr>
            <a:spLocks noGrp="1"/>
          </p:cNvSpPr>
          <p:nvPr>
            <p:ph type="dt" sz="half" idx="10"/>
          </p:nvPr>
        </p:nvSpPr>
        <p:spPr bwMode="auto">
          <a:xfrm>
            <a:off x="10712824" y="6463553"/>
            <a:ext cx="1479425" cy="39561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21 Oct. 2025</a:t>
            </a:r>
          </a:p>
        </p:txBody>
      </p:sp>
      <p:pic>
        <p:nvPicPr>
          <p:cNvPr id="2" name="Picture 1">
            <a:extLst>
              <a:ext uri="{FF2B5EF4-FFF2-40B4-BE49-F238E27FC236}">
                <a16:creationId xmlns:a16="http://schemas.microsoft.com/office/drawing/2014/main" id="{898A110D-9A72-2658-0DF2-7A49F6BFF440}"/>
              </a:ext>
            </a:extLst>
          </p:cNvPr>
          <p:cNvPicPr>
            <a:picLocks noChangeAspect="1"/>
          </p:cNvPicPr>
          <p:nvPr/>
        </p:nvPicPr>
        <p:blipFill>
          <a:blip r:embed="rId5"/>
          <a:stretch>
            <a:fillRect/>
          </a:stretch>
        </p:blipFill>
        <p:spPr>
          <a:xfrm>
            <a:off x="289561" y="102310"/>
            <a:ext cx="9826389" cy="6643788"/>
          </a:xfrm>
          <a:prstGeom prst="rect">
            <a:avLst/>
          </a:prstGeom>
        </p:spPr>
      </p:pic>
    </p:spTree>
    <p:extLst>
      <p:ext uri="{BB962C8B-B14F-4D97-AF65-F5344CB8AC3E}">
        <p14:creationId xmlns:p14="http://schemas.microsoft.com/office/powerpoint/2010/main" val="11137925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2024 &amp; 2025: 01 Jan. to </a:t>
            </a:r>
            <a:r>
              <a:rPr lang="en-GB" altLang="en-US" sz="2400" dirty="0"/>
              <a:t>21 Oct</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 2025*</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reported to WHO/HQ on week 43, 2025</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67635"/>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 </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84FC556A-4E3C-3F75-2054-D4828132D8E3}"/>
              </a:ext>
            </a:extLst>
          </p:cNvPr>
          <p:cNvPicPr>
            <a:picLocks noChangeAspect="1"/>
          </p:cNvPicPr>
          <p:nvPr/>
        </p:nvPicPr>
        <p:blipFill>
          <a:blip r:embed="rId6"/>
          <a:stretch>
            <a:fillRect/>
          </a:stretch>
        </p:blipFill>
        <p:spPr>
          <a:xfrm>
            <a:off x="342900" y="852590"/>
            <a:ext cx="11506200" cy="2886075"/>
          </a:xfrm>
          <a:prstGeom prst="rect">
            <a:avLst/>
          </a:prstGeom>
        </p:spPr>
      </p:pic>
    </p:spTree>
    <p:extLst>
      <p:ext uri="{BB962C8B-B14F-4D97-AF65-F5344CB8AC3E}">
        <p14:creationId xmlns:p14="http://schemas.microsoft.com/office/powerpoint/2010/main" val="3575600242"/>
      </p:ext>
    </p:extLst>
  </p:cSld>
  <p:clrMapOvr>
    <a:masterClrMapping/>
  </p:clrMapOvr>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5331</TotalTime>
  <Words>431</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Aptos</vt:lpstr>
      <vt:lpstr>Arial</vt:lpstr>
      <vt:lpstr>Calibri</vt:lpstr>
      <vt:lpstr>Calibri (Body)</vt:lpstr>
      <vt:lpstr>Calibri Light</vt:lpstr>
      <vt:lpstr>4_Office Theme</vt:lpstr>
      <vt:lpstr>5_Office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JOSSERAND DUFOUR, Sandrine</dc:creator>
  <cp:lastModifiedBy>JOSSERAND DUFOUR, Sandrine</cp:lastModifiedBy>
  <cp:revision>62</cp:revision>
  <dcterms:created xsi:type="dcterms:W3CDTF">2025-05-20T07:13:24Z</dcterms:created>
  <dcterms:modified xsi:type="dcterms:W3CDTF">2025-10-23T14:05:32Z</dcterms:modified>
</cp:coreProperties>
</file>